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Lexend ExtraBold"/>
      <p:bold r:id="rId27"/>
    </p:embeddedFont>
    <p:embeddedFont>
      <p:font typeface="Lexend SemiBold"/>
      <p:regular r:id="rId28"/>
      <p:bold r:id="rId29"/>
    </p:embeddedFont>
    <p:embeddedFont>
      <p:font typeface="Inter"/>
      <p:regular r:id="rId30"/>
      <p:bold r:id="rId31"/>
      <p:italic r:id="rId32"/>
      <p:boldItalic r:id="rId33"/>
    </p:embeddedFont>
    <p:embeddedFont>
      <p:font typeface="Lexend"/>
      <p:regular r:id="rId34"/>
      <p:bold r:id="rId35"/>
    </p:embeddedFont>
    <p:embeddedFont>
      <p:font typeface="Inter Medium"/>
      <p:regular r:id="rId36"/>
      <p:bold r:id="rId37"/>
      <p:italic r:id="rId38"/>
      <p:boldItalic r:id="rId39"/>
    </p:embeddedFont>
    <p:embeddedFont>
      <p:font typeface="Lexend Black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156503-96C6-4D3B-B4A8-FD15F9267EA6}">
  <a:tblStyle styleId="{99156503-96C6-4D3B-B4A8-FD15F9267E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exendBlack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LexendSemiBold-regular.fntdata"/><Relationship Id="rId27" Type="http://schemas.openxmlformats.org/officeDocument/2006/relationships/font" Target="fonts/LexendExtra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exend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11" Type="http://schemas.openxmlformats.org/officeDocument/2006/relationships/slide" Target="slides/slide5.xml"/><Relationship Id="rId33" Type="http://schemas.openxmlformats.org/officeDocument/2006/relationships/font" Target="fonts/Inter-boldItalic.fntdata"/><Relationship Id="rId10" Type="http://schemas.openxmlformats.org/officeDocument/2006/relationships/slide" Target="slides/slide4.xml"/><Relationship Id="rId32" Type="http://schemas.openxmlformats.org/officeDocument/2006/relationships/font" Target="fonts/Inter-italic.fntdata"/><Relationship Id="rId13" Type="http://schemas.openxmlformats.org/officeDocument/2006/relationships/slide" Target="slides/slide7.xml"/><Relationship Id="rId35" Type="http://schemas.openxmlformats.org/officeDocument/2006/relationships/font" Target="fonts/Lexend-bold.fntdata"/><Relationship Id="rId12" Type="http://schemas.openxmlformats.org/officeDocument/2006/relationships/slide" Target="slides/slide6.xml"/><Relationship Id="rId34" Type="http://schemas.openxmlformats.org/officeDocument/2006/relationships/font" Target="fonts/Lexend-regular.fntdata"/><Relationship Id="rId15" Type="http://schemas.openxmlformats.org/officeDocument/2006/relationships/slide" Target="slides/slide9.xml"/><Relationship Id="rId37" Type="http://schemas.openxmlformats.org/officeDocument/2006/relationships/font" Target="fonts/InterMedium-bold.fntdata"/><Relationship Id="rId14" Type="http://schemas.openxmlformats.org/officeDocument/2006/relationships/slide" Target="slides/slide8.xml"/><Relationship Id="rId36" Type="http://schemas.openxmlformats.org/officeDocument/2006/relationships/font" Target="fonts/InterMedium-regular.fntdata"/><Relationship Id="rId17" Type="http://schemas.openxmlformats.org/officeDocument/2006/relationships/slide" Target="slides/slide11.xml"/><Relationship Id="rId39" Type="http://schemas.openxmlformats.org/officeDocument/2006/relationships/font" Target="fonts/InterMedium-boldItalic.fntdata"/><Relationship Id="rId16" Type="http://schemas.openxmlformats.org/officeDocument/2006/relationships/slide" Target="slides/slide10.xml"/><Relationship Id="rId38" Type="http://schemas.openxmlformats.org/officeDocument/2006/relationships/font" Target="fonts/InterMedium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9007af15f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9007af15f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af663a2c1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af663a2c1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af663a2c1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af663a2c1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af663a2c1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af663a2c1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af663a2c1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af663a2c1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af663a2c1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af663a2c1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af663a2c1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af663a2c1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af663a2c1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af663a2c1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af663a2c1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af663a2c1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af663a2c1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af663a2c1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af663a2c1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af663a2c1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af663a2c1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af663a2c1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af663a2c1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af663a2c1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6981b757b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6981b757b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6981b757b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6981b757b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af663a2c1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af663a2c1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6a4545781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6a4545781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6a7ed0095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6a7ed009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af663a2c1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af663a2c1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79" t="0"/>
          <a:stretch/>
        </p:blipFill>
        <p:spPr>
          <a:xfrm>
            <a:off x="0" y="-3175"/>
            <a:ext cx="9144003" cy="184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144750" y="109675"/>
            <a:ext cx="8850375" cy="4918925"/>
            <a:chOff x="144750" y="109675"/>
            <a:chExt cx="8850375" cy="491892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47825" y="109675"/>
              <a:ext cx="8847300" cy="1737900"/>
              <a:chOff x="147825" y="109675"/>
              <a:chExt cx="8847300" cy="1737900"/>
            </a:xfrm>
          </p:grpSpPr>
          <p:cxnSp>
            <p:nvCxnSpPr>
              <p:cNvPr id="13" name="Google Shape;13;p2"/>
              <p:cNvCxnSpPr/>
              <p:nvPr/>
            </p:nvCxnSpPr>
            <p:spPr>
              <a:xfrm>
                <a:off x="148025" y="109675"/>
                <a:ext cx="0" cy="1737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8995050" y="109675"/>
                <a:ext cx="0" cy="1737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 rot="10800000">
                <a:off x="147825" y="114905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6" name="Google Shape;16;p2"/>
            <p:cNvGrpSpPr/>
            <p:nvPr/>
          </p:nvGrpSpPr>
          <p:grpSpPr>
            <a:xfrm>
              <a:off x="144750" y="1835400"/>
              <a:ext cx="8850300" cy="3193200"/>
              <a:chOff x="144750" y="1835400"/>
              <a:chExt cx="8850300" cy="3193200"/>
            </a:xfrm>
          </p:grpSpPr>
          <p:cxnSp>
            <p:nvCxnSpPr>
              <p:cNvPr id="17" name="Google Shape;17;p2"/>
              <p:cNvCxnSpPr/>
              <p:nvPr/>
            </p:nvCxnSpPr>
            <p:spPr>
              <a:xfrm rot="10800000">
                <a:off x="8994900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144750" y="5023970"/>
                <a:ext cx="885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0" name="Google Shape;20;p2"/>
          <p:cNvSpPr/>
          <p:nvPr/>
        </p:nvSpPr>
        <p:spPr>
          <a:xfrm>
            <a:off x="8608329" y="4635625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813750" y="2138575"/>
            <a:ext cx="6508800" cy="157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813750" y="4056475"/>
            <a:ext cx="6508800" cy="38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1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1"/>
          <p:cNvSpPr txBox="1"/>
          <p:nvPr>
            <p:ph hasCustomPrompt="1" type="title"/>
          </p:nvPr>
        </p:nvSpPr>
        <p:spPr>
          <a:xfrm>
            <a:off x="1284000" y="1634589"/>
            <a:ext cx="6576000" cy="10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5" name="Google Shape;135;p11"/>
          <p:cNvSpPr txBox="1"/>
          <p:nvPr>
            <p:ph idx="1" type="subTitle"/>
          </p:nvPr>
        </p:nvSpPr>
        <p:spPr>
          <a:xfrm>
            <a:off x="1284000" y="3195100"/>
            <a:ext cx="65760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36" name="Google Shape;136;p11"/>
          <p:cNvPicPr preferRelativeResize="0"/>
          <p:nvPr/>
        </p:nvPicPr>
        <p:blipFill rotWithShape="1">
          <a:blip r:embed="rId3">
            <a:alphaModFix/>
          </a:blip>
          <a:srcRect b="0" l="0" r="79" t="0"/>
          <a:stretch/>
        </p:blipFill>
        <p:spPr>
          <a:xfrm>
            <a:off x="0" y="-3175"/>
            <a:ext cx="9144003" cy="1111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11"/>
          <p:cNvGrpSpPr/>
          <p:nvPr/>
        </p:nvGrpSpPr>
        <p:grpSpPr>
          <a:xfrm>
            <a:off x="144750" y="109675"/>
            <a:ext cx="8850375" cy="4919100"/>
            <a:chOff x="144750" y="109675"/>
            <a:chExt cx="8850375" cy="4919100"/>
          </a:xfrm>
        </p:grpSpPr>
        <p:grpSp>
          <p:nvGrpSpPr>
            <p:cNvPr id="138" name="Google Shape;138;p11"/>
            <p:cNvGrpSpPr/>
            <p:nvPr/>
          </p:nvGrpSpPr>
          <p:grpSpPr>
            <a:xfrm>
              <a:off x="147825" y="109675"/>
              <a:ext cx="8847300" cy="998424"/>
              <a:chOff x="147825" y="109675"/>
              <a:chExt cx="8847300" cy="1737900"/>
            </a:xfrm>
          </p:grpSpPr>
          <p:cxnSp>
            <p:nvCxnSpPr>
              <p:cNvPr id="139" name="Google Shape;139;p11"/>
              <p:cNvCxnSpPr/>
              <p:nvPr/>
            </p:nvCxnSpPr>
            <p:spPr>
              <a:xfrm>
                <a:off x="148025" y="109675"/>
                <a:ext cx="0" cy="1737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" name="Google Shape;140;p11"/>
              <p:cNvCxnSpPr/>
              <p:nvPr/>
            </p:nvCxnSpPr>
            <p:spPr>
              <a:xfrm>
                <a:off x="8995050" y="109675"/>
                <a:ext cx="0" cy="1737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" name="Google Shape;141;p11"/>
              <p:cNvCxnSpPr/>
              <p:nvPr/>
            </p:nvCxnSpPr>
            <p:spPr>
              <a:xfrm rot="10800000">
                <a:off x="147825" y="117987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2" name="Google Shape;142;p11"/>
            <p:cNvGrpSpPr/>
            <p:nvPr/>
          </p:nvGrpSpPr>
          <p:grpSpPr>
            <a:xfrm>
              <a:off x="144750" y="1108164"/>
              <a:ext cx="8850300" cy="3920611"/>
              <a:chOff x="144750" y="1835400"/>
              <a:chExt cx="8850300" cy="3193200"/>
            </a:xfrm>
          </p:grpSpPr>
          <p:cxnSp>
            <p:nvCxnSpPr>
              <p:cNvPr id="143" name="Google Shape;143;p11"/>
              <p:cNvCxnSpPr/>
              <p:nvPr/>
            </p:nvCxnSpPr>
            <p:spPr>
              <a:xfrm rot="10800000">
                <a:off x="8994900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" name="Google Shape;144;p11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" name="Google Shape;145;p11"/>
              <p:cNvCxnSpPr/>
              <p:nvPr/>
            </p:nvCxnSpPr>
            <p:spPr>
              <a:xfrm>
                <a:off x="144750" y="5024830"/>
                <a:ext cx="885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6" name="Google Shape;146;p11"/>
          <p:cNvSpPr/>
          <p:nvPr/>
        </p:nvSpPr>
        <p:spPr>
          <a:xfrm>
            <a:off x="147829" y="4635625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3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hasCustomPrompt="1" idx="2" type="title"/>
          </p:nvPr>
        </p:nvSpPr>
        <p:spPr>
          <a:xfrm>
            <a:off x="720000" y="1310043"/>
            <a:ext cx="870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/>
          <p:nvPr>
            <p:ph hasCustomPrompt="1" idx="3" type="title"/>
          </p:nvPr>
        </p:nvSpPr>
        <p:spPr>
          <a:xfrm>
            <a:off x="720000" y="3162343"/>
            <a:ext cx="870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/>
          <p:nvPr>
            <p:ph hasCustomPrompt="1" idx="4" type="title"/>
          </p:nvPr>
        </p:nvSpPr>
        <p:spPr>
          <a:xfrm>
            <a:off x="3419280" y="1310043"/>
            <a:ext cx="870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4" name="Google Shape;154;p13"/>
          <p:cNvSpPr txBox="1"/>
          <p:nvPr>
            <p:ph hasCustomPrompt="1" idx="5" type="title"/>
          </p:nvPr>
        </p:nvSpPr>
        <p:spPr>
          <a:xfrm>
            <a:off x="3419280" y="3162343"/>
            <a:ext cx="870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/>
          <p:nvPr>
            <p:ph hasCustomPrompt="1" idx="6" type="title"/>
          </p:nvPr>
        </p:nvSpPr>
        <p:spPr>
          <a:xfrm>
            <a:off x="6118550" y="1310043"/>
            <a:ext cx="870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/>
          <p:nvPr>
            <p:ph hasCustomPrompt="1" idx="7" type="title"/>
          </p:nvPr>
        </p:nvSpPr>
        <p:spPr>
          <a:xfrm>
            <a:off x="6118550" y="3162343"/>
            <a:ext cx="870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/>
          <p:nvPr>
            <p:ph idx="1" type="subTitle"/>
          </p:nvPr>
        </p:nvSpPr>
        <p:spPr>
          <a:xfrm>
            <a:off x="720000" y="2266833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  <p:sp>
        <p:nvSpPr>
          <p:cNvPr id="158" name="Google Shape;158;p13"/>
          <p:cNvSpPr txBox="1"/>
          <p:nvPr>
            <p:ph idx="8" type="subTitle"/>
          </p:nvPr>
        </p:nvSpPr>
        <p:spPr>
          <a:xfrm>
            <a:off x="3419271" y="2266833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  <p:sp>
        <p:nvSpPr>
          <p:cNvPr id="159" name="Google Shape;159;p13"/>
          <p:cNvSpPr txBox="1"/>
          <p:nvPr>
            <p:ph idx="9" type="subTitle"/>
          </p:nvPr>
        </p:nvSpPr>
        <p:spPr>
          <a:xfrm>
            <a:off x="6118549" y="2266833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  <p:sp>
        <p:nvSpPr>
          <p:cNvPr id="160" name="Google Shape;160;p13"/>
          <p:cNvSpPr txBox="1"/>
          <p:nvPr>
            <p:ph idx="13" type="subTitle"/>
          </p:nvPr>
        </p:nvSpPr>
        <p:spPr>
          <a:xfrm>
            <a:off x="720000" y="4119196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  <p:sp>
        <p:nvSpPr>
          <p:cNvPr id="161" name="Google Shape;161;p13"/>
          <p:cNvSpPr txBox="1"/>
          <p:nvPr>
            <p:ph idx="14" type="subTitle"/>
          </p:nvPr>
        </p:nvSpPr>
        <p:spPr>
          <a:xfrm>
            <a:off x="3419271" y="4119196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  <p:sp>
        <p:nvSpPr>
          <p:cNvPr id="162" name="Google Shape;162;p13"/>
          <p:cNvSpPr txBox="1"/>
          <p:nvPr>
            <p:ph idx="15" type="subTitle"/>
          </p:nvPr>
        </p:nvSpPr>
        <p:spPr>
          <a:xfrm>
            <a:off x="6118549" y="4119196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  <p:pic>
        <p:nvPicPr>
          <p:cNvPr id="163" name="Google Shape;163;p13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 rot="-5400000">
            <a:off x="-2429288" y="2425112"/>
            <a:ext cx="5144975" cy="2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3"/>
          <p:cNvSpPr/>
          <p:nvPr/>
        </p:nvSpPr>
        <p:spPr>
          <a:xfrm>
            <a:off x="8608329" y="106835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65" name="Google Shape;165;p13"/>
          <p:cNvGrpSpPr/>
          <p:nvPr/>
        </p:nvGrpSpPr>
        <p:grpSpPr>
          <a:xfrm>
            <a:off x="142950" y="104695"/>
            <a:ext cx="8856550" cy="4921805"/>
            <a:chOff x="142950" y="104695"/>
            <a:chExt cx="8856550" cy="4921805"/>
          </a:xfrm>
        </p:grpSpPr>
        <p:grpSp>
          <p:nvGrpSpPr>
            <p:cNvPr id="166" name="Google Shape;166;p13"/>
            <p:cNvGrpSpPr/>
            <p:nvPr/>
          </p:nvGrpSpPr>
          <p:grpSpPr>
            <a:xfrm rot="-5400000">
              <a:off x="2184683" y="-1788317"/>
              <a:ext cx="4921768" cy="8707867"/>
              <a:chOff x="142957" y="1835400"/>
              <a:chExt cx="8852100" cy="3193204"/>
            </a:xfrm>
          </p:grpSpPr>
          <p:cxnSp>
            <p:nvCxnSpPr>
              <p:cNvPr id="167" name="Google Shape;167;p13"/>
              <p:cNvCxnSpPr/>
              <p:nvPr/>
            </p:nvCxnSpPr>
            <p:spPr>
              <a:xfrm rot="10800000">
                <a:off x="8990918" y="1835404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" name="Google Shape;168;p13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" name="Google Shape;169;p13"/>
              <p:cNvCxnSpPr/>
              <p:nvPr/>
            </p:nvCxnSpPr>
            <p:spPr>
              <a:xfrm>
                <a:off x="142957" y="5026963"/>
                <a:ext cx="8852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70" name="Google Shape;170;p13"/>
            <p:cNvGrpSpPr/>
            <p:nvPr/>
          </p:nvGrpSpPr>
          <p:grpSpPr>
            <a:xfrm rot="-5400000">
              <a:off x="-2242364" y="2490009"/>
              <a:ext cx="4919099" cy="148470"/>
              <a:chOff x="147825" y="9188"/>
              <a:chExt cx="8847300" cy="1837500"/>
            </a:xfrm>
          </p:grpSpPr>
          <p:cxnSp>
            <p:nvCxnSpPr>
              <p:cNvPr id="171" name="Google Shape;171;p13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" name="Google Shape;172;p13"/>
              <p:cNvCxnSpPr/>
              <p:nvPr/>
            </p:nvCxnSpPr>
            <p:spPr>
              <a:xfrm>
                <a:off x="8991273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" name="Google Shape;173;p13"/>
              <p:cNvCxnSpPr/>
              <p:nvPr/>
            </p:nvCxnSpPr>
            <p:spPr>
              <a:xfrm rot="10800000">
                <a:off x="147825" y="70655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4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4"/>
          <p:cNvSpPr txBox="1"/>
          <p:nvPr>
            <p:ph type="title"/>
          </p:nvPr>
        </p:nvSpPr>
        <p:spPr>
          <a:xfrm>
            <a:off x="3273939" y="3575338"/>
            <a:ext cx="45951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7" name="Google Shape;177;p14"/>
          <p:cNvSpPr txBox="1"/>
          <p:nvPr>
            <p:ph idx="1" type="subTitle"/>
          </p:nvPr>
        </p:nvSpPr>
        <p:spPr>
          <a:xfrm>
            <a:off x="3273875" y="811613"/>
            <a:ext cx="4595100" cy="24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78" name="Google Shape;178;p14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 rot="-5400000">
            <a:off x="-1897725" y="1894150"/>
            <a:ext cx="5144975" cy="13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4"/>
          <p:cNvSpPr/>
          <p:nvPr/>
        </p:nvSpPr>
        <p:spPr>
          <a:xfrm>
            <a:off x="8608329" y="109810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0" name="Google Shape;180;p14"/>
          <p:cNvGrpSpPr/>
          <p:nvPr/>
        </p:nvGrpSpPr>
        <p:grpSpPr>
          <a:xfrm>
            <a:off x="142950" y="104701"/>
            <a:ext cx="8856358" cy="4921799"/>
            <a:chOff x="142950" y="104701"/>
            <a:chExt cx="8856358" cy="4921799"/>
          </a:xfrm>
        </p:grpSpPr>
        <p:grpSp>
          <p:nvGrpSpPr>
            <p:cNvPr id="181" name="Google Shape;181;p14"/>
            <p:cNvGrpSpPr/>
            <p:nvPr/>
          </p:nvGrpSpPr>
          <p:grpSpPr>
            <a:xfrm rot="-5400000">
              <a:off x="2715571" y="-1257237"/>
              <a:ext cx="4919112" cy="7648362"/>
              <a:chOff x="142957" y="1835400"/>
              <a:chExt cx="8852100" cy="3193204"/>
            </a:xfrm>
          </p:grpSpPr>
          <p:cxnSp>
            <p:nvCxnSpPr>
              <p:cNvPr id="182" name="Google Shape;182;p14"/>
              <p:cNvCxnSpPr/>
              <p:nvPr/>
            </p:nvCxnSpPr>
            <p:spPr>
              <a:xfrm rot="10800000">
                <a:off x="8990896" y="1835404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" name="Google Shape;183;p14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" name="Google Shape;184;p14"/>
              <p:cNvCxnSpPr/>
              <p:nvPr/>
            </p:nvCxnSpPr>
            <p:spPr>
              <a:xfrm>
                <a:off x="142957" y="5026963"/>
                <a:ext cx="8852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5" name="Google Shape;185;p14"/>
            <p:cNvGrpSpPr/>
            <p:nvPr/>
          </p:nvGrpSpPr>
          <p:grpSpPr>
            <a:xfrm rot="-5400000">
              <a:off x="-1711419" y="1959070"/>
              <a:ext cx="4919099" cy="1210361"/>
              <a:chOff x="147825" y="9188"/>
              <a:chExt cx="8847300" cy="1837500"/>
            </a:xfrm>
          </p:grpSpPr>
          <p:cxnSp>
            <p:nvCxnSpPr>
              <p:cNvPr id="186" name="Google Shape;186;p14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7" name="Google Shape;187;p14"/>
              <p:cNvCxnSpPr/>
              <p:nvPr/>
            </p:nvCxnSpPr>
            <p:spPr>
              <a:xfrm>
                <a:off x="8986484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8" name="Google Shape;188;p14"/>
              <p:cNvCxnSpPr/>
              <p:nvPr/>
            </p:nvCxnSpPr>
            <p:spPr>
              <a:xfrm rot="10800000">
                <a:off x="147825" y="17337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5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5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 flipH="1" rot="5400000">
            <a:off x="5894787" y="1894362"/>
            <a:ext cx="5144975" cy="13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5"/>
          <p:cNvSpPr/>
          <p:nvPr/>
        </p:nvSpPr>
        <p:spPr>
          <a:xfrm flipH="1">
            <a:off x="147229" y="109810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93" name="Google Shape;193;p15"/>
          <p:cNvGrpSpPr/>
          <p:nvPr/>
        </p:nvGrpSpPr>
        <p:grpSpPr>
          <a:xfrm>
            <a:off x="142950" y="104701"/>
            <a:ext cx="8856358" cy="4921799"/>
            <a:chOff x="142950" y="104701"/>
            <a:chExt cx="8856358" cy="4921799"/>
          </a:xfrm>
        </p:grpSpPr>
        <p:grpSp>
          <p:nvGrpSpPr>
            <p:cNvPr id="194" name="Google Shape;194;p15"/>
            <p:cNvGrpSpPr/>
            <p:nvPr/>
          </p:nvGrpSpPr>
          <p:grpSpPr>
            <a:xfrm flipH="1" rot="5400000">
              <a:off x="1507575" y="-1257237"/>
              <a:ext cx="4919112" cy="7648362"/>
              <a:chOff x="142957" y="1835400"/>
              <a:chExt cx="8852100" cy="3193204"/>
            </a:xfrm>
          </p:grpSpPr>
          <p:cxnSp>
            <p:nvCxnSpPr>
              <p:cNvPr id="195" name="Google Shape;195;p15"/>
              <p:cNvCxnSpPr/>
              <p:nvPr/>
            </p:nvCxnSpPr>
            <p:spPr>
              <a:xfrm rot="10800000">
                <a:off x="8990896" y="1835404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" name="Google Shape;196;p15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" name="Google Shape;197;p15"/>
              <p:cNvCxnSpPr/>
              <p:nvPr/>
            </p:nvCxnSpPr>
            <p:spPr>
              <a:xfrm>
                <a:off x="142957" y="5026963"/>
                <a:ext cx="8852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98" name="Google Shape;198;p15"/>
            <p:cNvGrpSpPr/>
            <p:nvPr/>
          </p:nvGrpSpPr>
          <p:grpSpPr>
            <a:xfrm flipH="1" rot="5400000">
              <a:off x="5934578" y="1959070"/>
              <a:ext cx="4919099" cy="1210361"/>
              <a:chOff x="147825" y="9188"/>
              <a:chExt cx="8847300" cy="1837500"/>
            </a:xfrm>
          </p:grpSpPr>
          <p:cxnSp>
            <p:nvCxnSpPr>
              <p:cNvPr id="199" name="Google Shape;199;p15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" name="Google Shape;200;p15"/>
              <p:cNvCxnSpPr/>
              <p:nvPr/>
            </p:nvCxnSpPr>
            <p:spPr>
              <a:xfrm>
                <a:off x="8986484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" name="Google Shape;201;p15"/>
              <p:cNvCxnSpPr/>
              <p:nvPr/>
            </p:nvCxnSpPr>
            <p:spPr>
              <a:xfrm rot="10800000">
                <a:off x="147825" y="17337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02" name="Google Shape;202;p15"/>
          <p:cNvSpPr txBox="1"/>
          <p:nvPr>
            <p:ph type="title"/>
          </p:nvPr>
        </p:nvSpPr>
        <p:spPr>
          <a:xfrm>
            <a:off x="1932425" y="2261650"/>
            <a:ext cx="5035800" cy="15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3" name="Google Shape;203;p15"/>
          <p:cNvSpPr txBox="1"/>
          <p:nvPr>
            <p:ph hasCustomPrompt="1" idx="2" type="title"/>
          </p:nvPr>
        </p:nvSpPr>
        <p:spPr>
          <a:xfrm>
            <a:off x="5316125" y="1393653"/>
            <a:ext cx="1652100" cy="915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6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07" name="Google Shape;207;p16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 flipH="1" rot="5400000">
            <a:off x="6427713" y="2425713"/>
            <a:ext cx="5144975" cy="2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6"/>
          <p:cNvSpPr/>
          <p:nvPr/>
        </p:nvSpPr>
        <p:spPr>
          <a:xfrm flipH="1">
            <a:off x="148971" y="106835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09" name="Google Shape;209;p16"/>
          <p:cNvGrpSpPr/>
          <p:nvPr/>
        </p:nvGrpSpPr>
        <p:grpSpPr>
          <a:xfrm>
            <a:off x="144500" y="104695"/>
            <a:ext cx="8856550" cy="4921805"/>
            <a:chOff x="144500" y="104695"/>
            <a:chExt cx="8856550" cy="4921805"/>
          </a:xfrm>
        </p:grpSpPr>
        <p:grpSp>
          <p:nvGrpSpPr>
            <p:cNvPr id="210" name="Google Shape;210;p16"/>
            <p:cNvGrpSpPr/>
            <p:nvPr/>
          </p:nvGrpSpPr>
          <p:grpSpPr>
            <a:xfrm flipH="1" rot="5400000">
              <a:off x="2037550" y="-1788317"/>
              <a:ext cx="4921768" cy="8707867"/>
              <a:chOff x="142957" y="1835400"/>
              <a:chExt cx="8852100" cy="3193204"/>
            </a:xfrm>
          </p:grpSpPr>
          <p:cxnSp>
            <p:nvCxnSpPr>
              <p:cNvPr id="211" name="Google Shape;211;p16"/>
              <p:cNvCxnSpPr/>
              <p:nvPr/>
            </p:nvCxnSpPr>
            <p:spPr>
              <a:xfrm rot="10800000">
                <a:off x="8990918" y="1835404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" name="Google Shape;212;p16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16"/>
              <p:cNvCxnSpPr/>
              <p:nvPr/>
            </p:nvCxnSpPr>
            <p:spPr>
              <a:xfrm>
                <a:off x="142957" y="5026963"/>
                <a:ext cx="8852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14" name="Google Shape;214;p16"/>
            <p:cNvGrpSpPr/>
            <p:nvPr/>
          </p:nvGrpSpPr>
          <p:grpSpPr>
            <a:xfrm flipH="1" rot="5400000">
              <a:off x="6467265" y="2490009"/>
              <a:ext cx="4919099" cy="148470"/>
              <a:chOff x="147825" y="9188"/>
              <a:chExt cx="8847300" cy="1837500"/>
            </a:xfrm>
          </p:grpSpPr>
          <p:cxnSp>
            <p:nvCxnSpPr>
              <p:cNvPr id="215" name="Google Shape;215;p16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" name="Google Shape;216;p16"/>
              <p:cNvCxnSpPr/>
              <p:nvPr/>
            </p:nvCxnSpPr>
            <p:spPr>
              <a:xfrm>
                <a:off x="8991273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" name="Google Shape;217;p16"/>
              <p:cNvCxnSpPr/>
              <p:nvPr/>
            </p:nvCxnSpPr>
            <p:spPr>
              <a:xfrm rot="10800000">
                <a:off x="147825" y="70655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7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7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>
            <a:off x="0" y="-2575"/>
            <a:ext cx="9144003" cy="19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17"/>
          <p:cNvGrpSpPr/>
          <p:nvPr/>
        </p:nvGrpSpPr>
        <p:grpSpPr>
          <a:xfrm>
            <a:off x="142950" y="105163"/>
            <a:ext cx="8856300" cy="4923825"/>
            <a:chOff x="142950" y="105163"/>
            <a:chExt cx="8856300" cy="4923825"/>
          </a:xfrm>
        </p:grpSpPr>
        <p:grpSp>
          <p:nvGrpSpPr>
            <p:cNvPr id="222" name="Google Shape;222;p17"/>
            <p:cNvGrpSpPr/>
            <p:nvPr/>
          </p:nvGrpSpPr>
          <p:grpSpPr>
            <a:xfrm>
              <a:off x="147825" y="105163"/>
              <a:ext cx="8847300" cy="82504"/>
              <a:chOff x="147825" y="9188"/>
              <a:chExt cx="8847300" cy="1837500"/>
            </a:xfrm>
          </p:grpSpPr>
          <p:cxnSp>
            <p:nvCxnSpPr>
              <p:cNvPr id="223" name="Google Shape;223;p17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" name="Google Shape;224;p17"/>
              <p:cNvCxnSpPr/>
              <p:nvPr/>
            </p:nvCxnSpPr>
            <p:spPr>
              <a:xfrm>
                <a:off x="8995050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5" name="Google Shape;225;p17"/>
              <p:cNvCxnSpPr/>
              <p:nvPr/>
            </p:nvCxnSpPr>
            <p:spPr>
              <a:xfrm rot="10800000">
                <a:off x="147825" y="114900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26" name="Google Shape;226;p17"/>
            <p:cNvGrpSpPr/>
            <p:nvPr/>
          </p:nvGrpSpPr>
          <p:grpSpPr>
            <a:xfrm>
              <a:off x="142950" y="187778"/>
              <a:ext cx="8856300" cy="4841211"/>
              <a:chOff x="142950" y="1835400"/>
              <a:chExt cx="8856300" cy="3193200"/>
            </a:xfrm>
          </p:grpSpPr>
          <p:cxnSp>
            <p:nvCxnSpPr>
              <p:cNvPr id="227" name="Google Shape;227;p17"/>
              <p:cNvCxnSpPr/>
              <p:nvPr/>
            </p:nvCxnSpPr>
            <p:spPr>
              <a:xfrm rot="10800000">
                <a:off x="8994900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" name="Google Shape;228;p17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" name="Google Shape;229;p17"/>
              <p:cNvCxnSpPr/>
              <p:nvPr/>
            </p:nvCxnSpPr>
            <p:spPr>
              <a:xfrm>
                <a:off x="142950" y="5025731"/>
                <a:ext cx="885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30" name="Google Shape;230;p17"/>
          <p:cNvSpPr/>
          <p:nvPr/>
        </p:nvSpPr>
        <p:spPr>
          <a:xfrm>
            <a:off x="8608329" y="4638014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1" name="Google Shape;23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3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8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8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 flipH="1" rot="10800000">
            <a:off x="0" y="4955801"/>
            <a:ext cx="9144003" cy="190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18"/>
          <p:cNvGrpSpPr/>
          <p:nvPr/>
        </p:nvGrpSpPr>
        <p:grpSpPr>
          <a:xfrm>
            <a:off x="142950" y="103825"/>
            <a:ext cx="8856300" cy="4934500"/>
            <a:chOff x="142950" y="103825"/>
            <a:chExt cx="8856300" cy="4934500"/>
          </a:xfrm>
        </p:grpSpPr>
        <p:grpSp>
          <p:nvGrpSpPr>
            <p:cNvPr id="236" name="Google Shape;236;p18"/>
            <p:cNvGrpSpPr/>
            <p:nvPr/>
          </p:nvGrpSpPr>
          <p:grpSpPr>
            <a:xfrm flipH="1" rot="10800000">
              <a:off x="147825" y="4955821"/>
              <a:ext cx="8847300" cy="82504"/>
              <a:chOff x="147825" y="9188"/>
              <a:chExt cx="8847300" cy="1837500"/>
            </a:xfrm>
          </p:grpSpPr>
          <p:cxnSp>
            <p:nvCxnSpPr>
              <p:cNvPr id="237" name="Google Shape;237;p18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8" name="Google Shape;238;p18"/>
              <p:cNvCxnSpPr/>
              <p:nvPr/>
            </p:nvCxnSpPr>
            <p:spPr>
              <a:xfrm>
                <a:off x="8995050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" name="Google Shape;239;p18"/>
              <p:cNvCxnSpPr/>
              <p:nvPr/>
            </p:nvCxnSpPr>
            <p:spPr>
              <a:xfrm rot="10800000">
                <a:off x="147825" y="114900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40" name="Google Shape;240;p18"/>
            <p:cNvGrpSpPr/>
            <p:nvPr/>
          </p:nvGrpSpPr>
          <p:grpSpPr>
            <a:xfrm flipH="1" rot="10800000">
              <a:off x="142950" y="103825"/>
              <a:ext cx="8856300" cy="4852126"/>
              <a:chOff x="142950" y="1835241"/>
              <a:chExt cx="8856300" cy="3200400"/>
            </a:xfrm>
          </p:grpSpPr>
          <p:cxnSp>
            <p:nvCxnSpPr>
              <p:cNvPr id="241" name="Google Shape;241;p18"/>
              <p:cNvCxnSpPr/>
              <p:nvPr/>
            </p:nvCxnSpPr>
            <p:spPr>
              <a:xfrm rot="10800000">
                <a:off x="8994900" y="1835241"/>
                <a:ext cx="0" cy="320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2" name="Google Shape;242;p18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3" name="Google Shape;243;p18"/>
              <p:cNvCxnSpPr/>
              <p:nvPr/>
            </p:nvCxnSpPr>
            <p:spPr>
              <a:xfrm>
                <a:off x="142950" y="5034767"/>
                <a:ext cx="885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44" name="Google Shape;244;p18"/>
          <p:cNvSpPr/>
          <p:nvPr/>
        </p:nvSpPr>
        <p:spPr>
          <a:xfrm flipH="1" rot="10800000">
            <a:off x="147829" y="105174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" name="Google Shape;24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9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 flipH="1" rot="5400000">
            <a:off x="6427713" y="2425713"/>
            <a:ext cx="5144975" cy="2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9"/>
          <p:cNvSpPr/>
          <p:nvPr/>
        </p:nvSpPr>
        <p:spPr>
          <a:xfrm flipH="1">
            <a:off x="148971" y="106835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50" name="Google Shape;250;p19"/>
          <p:cNvGrpSpPr/>
          <p:nvPr/>
        </p:nvGrpSpPr>
        <p:grpSpPr>
          <a:xfrm>
            <a:off x="144500" y="104695"/>
            <a:ext cx="8856550" cy="4921805"/>
            <a:chOff x="144500" y="104695"/>
            <a:chExt cx="8856550" cy="4921805"/>
          </a:xfrm>
        </p:grpSpPr>
        <p:grpSp>
          <p:nvGrpSpPr>
            <p:cNvPr id="251" name="Google Shape;251;p19"/>
            <p:cNvGrpSpPr/>
            <p:nvPr/>
          </p:nvGrpSpPr>
          <p:grpSpPr>
            <a:xfrm flipH="1" rot="5400000">
              <a:off x="2037550" y="-1788317"/>
              <a:ext cx="4921768" cy="8707867"/>
              <a:chOff x="142957" y="1835400"/>
              <a:chExt cx="8852100" cy="3193204"/>
            </a:xfrm>
          </p:grpSpPr>
          <p:cxnSp>
            <p:nvCxnSpPr>
              <p:cNvPr id="252" name="Google Shape;252;p19"/>
              <p:cNvCxnSpPr/>
              <p:nvPr/>
            </p:nvCxnSpPr>
            <p:spPr>
              <a:xfrm rot="10800000">
                <a:off x="8990918" y="1835404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" name="Google Shape;253;p19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4" name="Google Shape;254;p19"/>
              <p:cNvCxnSpPr/>
              <p:nvPr/>
            </p:nvCxnSpPr>
            <p:spPr>
              <a:xfrm>
                <a:off x="142957" y="5026963"/>
                <a:ext cx="8852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55" name="Google Shape;255;p19"/>
            <p:cNvGrpSpPr/>
            <p:nvPr/>
          </p:nvGrpSpPr>
          <p:grpSpPr>
            <a:xfrm flipH="1" rot="5400000">
              <a:off x="6467265" y="2490009"/>
              <a:ext cx="4919099" cy="148470"/>
              <a:chOff x="147825" y="9188"/>
              <a:chExt cx="8847300" cy="1837500"/>
            </a:xfrm>
          </p:grpSpPr>
          <p:cxnSp>
            <p:nvCxnSpPr>
              <p:cNvPr id="256" name="Google Shape;256;p19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7" name="Google Shape;257;p19"/>
              <p:cNvCxnSpPr/>
              <p:nvPr/>
            </p:nvCxnSpPr>
            <p:spPr>
              <a:xfrm>
                <a:off x="8991273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8" name="Google Shape;258;p19"/>
              <p:cNvCxnSpPr/>
              <p:nvPr/>
            </p:nvCxnSpPr>
            <p:spPr>
              <a:xfrm rot="10800000">
                <a:off x="147825" y="70655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59" name="Google Shape;259;p19"/>
          <p:cNvSpPr txBox="1"/>
          <p:nvPr>
            <p:ph type="title"/>
          </p:nvPr>
        </p:nvSpPr>
        <p:spPr>
          <a:xfrm>
            <a:off x="720000" y="1471950"/>
            <a:ext cx="4233600" cy="148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0" name="Google Shape;260;p19"/>
          <p:cNvSpPr txBox="1"/>
          <p:nvPr>
            <p:ph idx="1" type="subTitle"/>
          </p:nvPr>
        </p:nvSpPr>
        <p:spPr>
          <a:xfrm>
            <a:off x="720000" y="3337071"/>
            <a:ext cx="4233600" cy="7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1" name="Google Shape;261;p19"/>
          <p:cNvSpPr/>
          <p:nvPr>
            <p:ph idx="2" type="pic"/>
          </p:nvPr>
        </p:nvSpPr>
        <p:spPr>
          <a:xfrm>
            <a:off x="5273100" y="533863"/>
            <a:ext cx="2910000" cy="4075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0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0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 rot="-5400000">
            <a:off x="-2428988" y="2425413"/>
            <a:ext cx="5144975" cy="2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0"/>
          <p:cNvSpPr/>
          <p:nvPr/>
        </p:nvSpPr>
        <p:spPr>
          <a:xfrm>
            <a:off x="8608329" y="106835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66" name="Google Shape;266;p20"/>
          <p:cNvGrpSpPr/>
          <p:nvPr/>
        </p:nvGrpSpPr>
        <p:grpSpPr>
          <a:xfrm>
            <a:off x="142950" y="104695"/>
            <a:ext cx="8856550" cy="4921805"/>
            <a:chOff x="142950" y="104695"/>
            <a:chExt cx="8856550" cy="4921805"/>
          </a:xfrm>
        </p:grpSpPr>
        <p:grpSp>
          <p:nvGrpSpPr>
            <p:cNvPr id="267" name="Google Shape;267;p20"/>
            <p:cNvGrpSpPr/>
            <p:nvPr/>
          </p:nvGrpSpPr>
          <p:grpSpPr>
            <a:xfrm rot="-5400000">
              <a:off x="2184683" y="-1788317"/>
              <a:ext cx="4921768" cy="8707867"/>
              <a:chOff x="142957" y="1835400"/>
              <a:chExt cx="8852100" cy="3193204"/>
            </a:xfrm>
          </p:grpSpPr>
          <p:cxnSp>
            <p:nvCxnSpPr>
              <p:cNvPr id="268" name="Google Shape;268;p20"/>
              <p:cNvCxnSpPr/>
              <p:nvPr/>
            </p:nvCxnSpPr>
            <p:spPr>
              <a:xfrm rot="10800000">
                <a:off x="8990918" y="1835404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9" name="Google Shape;269;p20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0" name="Google Shape;270;p20"/>
              <p:cNvCxnSpPr/>
              <p:nvPr/>
            </p:nvCxnSpPr>
            <p:spPr>
              <a:xfrm>
                <a:off x="142957" y="5026963"/>
                <a:ext cx="8852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71" name="Google Shape;271;p20"/>
            <p:cNvGrpSpPr/>
            <p:nvPr/>
          </p:nvGrpSpPr>
          <p:grpSpPr>
            <a:xfrm rot="-5400000">
              <a:off x="-2242364" y="2490009"/>
              <a:ext cx="4919099" cy="148470"/>
              <a:chOff x="147825" y="9188"/>
              <a:chExt cx="8847300" cy="1837500"/>
            </a:xfrm>
          </p:grpSpPr>
          <p:cxnSp>
            <p:nvCxnSpPr>
              <p:cNvPr id="272" name="Google Shape;272;p20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3" name="Google Shape;273;p20"/>
              <p:cNvCxnSpPr/>
              <p:nvPr/>
            </p:nvCxnSpPr>
            <p:spPr>
              <a:xfrm>
                <a:off x="8991273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4" name="Google Shape;274;p20"/>
              <p:cNvCxnSpPr/>
              <p:nvPr/>
            </p:nvCxnSpPr>
            <p:spPr>
              <a:xfrm rot="10800000">
                <a:off x="147825" y="70655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75" name="Google Shape;275;p20"/>
          <p:cNvSpPr txBox="1"/>
          <p:nvPr>
            <p:ph type="title"/>
          </p:nvPr>
        </p:nvSpPr>
        <p:spPr>
          <a:xfrm>
            <a:off x="720000" y="1637550"/>
            <a:ext cx="35979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6" name="Google Shape;276;p20"/>
          <p:cNvSpPr txBox="1"/>
          <p:nvPr>
            <p:ph idx="1" type="subTitle"/>
          </p:nvPr>
        </p:nvSpPr>
        <p:spPr>
          <a:xfrm>
            <a:off x="720000" y="2673678"/>
            <a:ext cx="3597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 rot="-5400000">
            <a:off x="-1897425" y="1894450"/>
            <a:ext cx="5144975" cy="13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8608329" y="109810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7" name="Google Shape;27;p3"/>
          <p:cNvGrpSpPr/>
          <p:nvPr/>
        </p:nvGrpSpPr>
        <p:grpSpPr>
          <a:xfrm>
            <a:off x="142950" y="104701"/>
            <a:ext cx="8856358" cy="4921799"/>
            <a:chOff x="142950" y="104701"/>
            <a:chExt cx="8856358" cy="4921799"/>
          </a:xfrm>
        </p:grpSpPr>
        <p:grpSp>
          <p:nvGrpSpPr>
            <p:cNvPr id="28" name="Google Shape;28;p3"/>
            <p:cNvGrpSpPr/>
            <p:nvPr/>
          </p:nvGrpSpPr>
          <p:grpSpPr>
            <a:xfrm rot="-5400000">
              <a:off x="2715571" y="-1257237"/>
              <a:ext cx="4919112" cy="7648362"/>
              <a:chOff x="142957" y="1835400"/>
              <a:chExt cx="8852100" cy="3193204"/>
            </a:xfrm>
          </p:grpSpPr>
          <p:cxnSp>
            <p:nvCxnSpPr>
              <p:cNvPr id="29" name="Google Shape;29;p3"/>
              <p:cNvCxnSpPr/>
              <p:nvPr/>
            </p:nvCxnSpPr>
            <p:spPr>
              <a:xfrm rot="10800000">
                <a:off x="8990896" y="1835404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3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" name="Google Shape;31;p3"/>
              <p:cNvCxnSpPr/>
              <p:nvPr/>
            </p:nvCxnSpPr>
            <p:spPr>
              <a:xfrm>
                <a:off x="142957" y="5026963"/>
                <a:ext cx="8852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2" name="Google Shape;32;p3"/>
            <p:cNvGrpSpPr/>
            <p:nvPr/>
          </p:nvGrpSpPr>
          <p:grpSpPr>
            <a:xfrm rot="-5400000">
              <a:off x="-1711419" y="1959070"/>
              <a:ext cx="4919099" cy="1210361"/>
              <a:chOff x="147825" y="9188"/>
              <a:chExt cx="8847300" cy="1837500"/>
            </a:xfrm>
          </p:grpSpPr>
          <p:cxnSp>
            <p:nvCxnSpPr>
              <p:cNvPr id="33" name="Google Shape;33;p3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" name="Google Shape;34;p3"/>
              <p:cNvCxnSpPr/>
              <p:nvPr/>
            </p:nvCxnSpPr>
            <p:spPr>
              <a:xfrm>
                <a:off x="8986484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" name="Google Shape;35;p3"/>
              <p:cNvCxnSpPr/>
              <p:nvPr/>
            </p:nvCxnSpPr>
            <p:spPr>
              <a:xfrm rot="10800000">
                <a:off x="147825" y="17337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6" name="Google Shape;36;p3"/>
          <p:cNvSpPr txBox="1"/>
          <p:nvPr>
            <p:ph type="title"/>
          </p:nvPr>
        </p:nvSpPr>
        <p:spPr>
          <a:xfrm>
            <a:off x="1941200" y="2076663"/>
            <a:ext cx="5067600" cy="15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3"/>
          <p:cNvSpPr txBox="1"/>
          <p:nvPr>
            <p:ph hasCustomPrompt="1" idx="2" type="title"/>
          </p:nvPr>
        </p:nvSpPr>
        <p:spPr>
          <a:xfrm>
            <a:off x="1941200" y="1224188"/>
            <a:ext cx="5067600" cy="915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1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1"/>
          <p:cNvSpPr txBox="1"/>
          <p:nvPr>
            <p:ph type="title"/>
          </p:nvPr>
        </p:nvSpPr>
        <p:spPr>
          <a:xfrm>
            <a:off x="4571975" y="1845800"/>
            <a:ext cx="3858600" cy="7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0" name="Google Shape;280;p21"/>
          <p:cNvSpPr txBox="1"/>
          <p:nvPr>
            <p:ph idx="1" type="subTitle"/>
          </p:nvPr>
        </p:nvSpPr>
        <p:spPr>
          <a:xfrm>
            <a:off x="4572150" y="2521393"/>
            <a:ext cx="38586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81" name="Google Shape;281;p21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 flipH="1" rot="5400000">
            <a:off x="6427713" y="2425713"/>
            <a:ext cx="5144975" cy="2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1"/>
          <p:cNvSpPr/>
          <p:nvPr/>
        </p:nvSpPr>
        <p:spPr>
          <a:xfrm flipH="1">
            <a:off x="148971" y="106835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83" name="Google Shape;283;p21"/>
          <p:cNvGrpSpPr/>
          <p:nvPr/>
        </p:nvGrpSpPr>
        <p:grpSpPr>
          <a:xfrm>
            <a:off x="144500" y="104695"/>
            <a:ext cx="8856550" cy="4921805"/>
            <a:chOff x="144500" y="104695"/>
            <a:chExt cx="8856550" cy="4921805"/>
          </a:xfrm>
        </p:grpSpPr>
        <p:grpSp>
          <p:nvGrpSpPr>
            <p:cNvPr id="284" name="Google Shape;284;p21"/>
            <p:cNvGrpSpPr/>
            <p:nvPr/>
          </p:nvGrpSpPr>
          <p:grpSpPr>
            <a:xfrm flipH="1" rot="5400000">
              <a:off x="2037550" y="-1788317"/>
              <a:ext cx="4921768" cy="8707867"/>
              <a:chOff x="142957" y="1835400"/>
              <a:chExt cx="8852100" cy="3193204"/>
            </a:xfrm>
          </p:grpSpPr>
          <p:cxnSp>
            <p:nvCxnSpPr>
              <p:cNvPr id="285" name="Google Shape;285;p21"/>
              <p:cNvCxnSpPr/>
              <p:nvPr/>
            </p:nvCxnSpPr>
            <p:spPr>
              <a:xfrm rot="10800000">
                <a:off x="8990918" y="1835404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6" name="Google Shape;286;p21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7" name="Google Shape;287;p21"/>
              <p:cNvCxnSpPr/>
              <p:nvPr/>
            </p:nvCxnSpPr>
            <p:spPr>
              <a:xfrm>
                <a:off x="142957" y="5026963"/>
                <a:ext cx="8852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88" name="Google Shape;288;p21"/>
            <p:cNvGrpSpPr/>
            <p:nvPr/>
          </p:nvGrpSpPr>
          <p:grpSpPr>
            <a:xfrm flipH="1" rot="5400000">
              <a:off x="6467265" y="2490009"/>
              <a:ext cx="4919099" cy="148470"/>
              <a:chOff x="147825" y="9188"/>
              <a:chExt cx="8847300" cy="1837500"/>
            </a:xfrm>
          </p:grpSpPr>
          <p:cxnSp>
            <p:nvCxnSpPr>
              <p:cNvPr id="289" name="Google Shape;289;p21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" name="Google Shape;290;p21"/>
              <p:cNvCxnSpPr/>
              <p:nvPr/>
            </p:nvCxnSpPr>
            <p:spPr>
              <a:xfrm>
                <a:off x="8991273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" name="Google Shape;291;p21"/>
              <p:cNvCxnSpPr/>
              <p:nvPr/>
            </p:nvCxnSpPr>
            <p:spPr>
              <a:xfrm rot="10800000">
                <a:off x="147825" y="70655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2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2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 rot="-5400000">
            <a:off x="-2428688" y="2425713"/>
            <a:ext cx="5144975" cy="2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2"/>
          <p:cNvSpPr/>
          <p:nvPr/>
        </p:nvSpPr>
        <p:spPr>
          <a:xfrm>
            <a:off x="8608329" y="106835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96" name="Google Shape;296;p22"/>
          <p:cNvGrpSpPr/>
          <p:nvPr/>
        </p:nvGrpSpPr>
        <p:grpSpPr>
          <a:xfrm>
            <a:off x="142950" y="104695"/>
            <a:ext cx="8856550" cy="4921805"/>
            <a:chOff x="142950" y="104695"/>
            <a:chExt cx="8856550" cy="4921805"/>
          </a:xfrm>
        </p:grpSpPr>
        <p:grpSp>
          <p:nvGrpSpPr>
            <p:cNvPr id="297" name="Google Shape;297;p22"/>
            <p:cNvGrpSpPr/>
            <p:nvPr/>
          </p:nvGrpSpPr>
          <p:grpSpPr>
            <a:xfrm rot="-5400000">
              <a:off x="2184683" y="-1788317"/>
              <a:ext cx="4921768" cy="8707867"/>
              <a:chOff x="142957" y="1835400"/>
              <a:chExt cx="8852100" cy="3193204"/>
            </a:xfrm>
          </p:grpSpPr>
          <p:cxnSp>
            <p:nvCxnSpPr>
              <p:cNvPr id="298" name="Google Shape;298;p22"/>
              <p:cNvCxnSpPr/>
              <p:nvPr/>
            </p:nvCxnSpPr>
            <p:spPr>
              <a:xfrm rot="10800000">
                <a:off x="8990918" y="1835404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9" name="Google Shape;299;p22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0" name="Google Shape;300;p22"/>
              <p:cNvCxnSpPr/>
              <p:nvPr/>
            </p:nvCxnSpPr>
            <p:spPr>
              <a:xfrm>
                <a:off x="142957" y="5026963"/>
                <a:ext cx="8852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01" name="Google Shape;301;p22"/>
            <p:cNvGrpSpPr/>
            <p:nvPr/>
          </p:nvGrpSpPr>
          <p:grpSpPr>
            <a:xfrm rot="-5400000">
              <a:off x="-2242364" y="2490009"/>
              <a:ext cx="4919099" cy="148470"/>
              <a:chOff x="147825" y="9188"/>
              <a:chExt cx="8847300" cy="1837500"/>
            </a:xfrm>
          </p:grpSpPr>
          <p:cxnSp>
            <p:nvCxnSpPr>
              <p:cNvPr id="302" name="Google Shape;302;p22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3" name="Google Shape;303;p22"/>
              <p:cNvCxnSpPr/>
              <p:nvPr/>
            </p:nvCxnSpPr>
            <p:spPr>
              <a:xfrm>
                <a:off x="8991273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4" name="Google Shape;304;p22"/>
              <p:cNvCxnSpPr/>
              <p:nvPr/>
            </p:nvCxnSpPr>
            <p:spPr>
              <a:xfrm rot="10800000">
                <a:off x="147825" y="70655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05" name="Google Shape;305;p22"/>
          <p:cNvSpPr txBox="1"/>
          <p:nvPr>
            <p:ph type="title"/>
          </p:nvPr>
        </p:nvSpPr>
        <p:spPr>
          <a:xfrm>
            <a:off x="713225" y="1853336"/>
            <a:ext cx="3597900" cy="6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6" name="Google Shape;306;p22"/>
          <p:cNvSpPr txBox="1"/>
          <p:nvPr>
            <p:ph idx="1" type="subTitle"/>
          </p:nvPr>
        </p:nvSpPr>
        <p:spPr>
          <a:xfrm>
            <a:off x="713225" y="2484963"/>
            <a:ext cx="3597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3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0" name="Google Shape;310;p23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311" name="Google Shape;311;p23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>
            <a:off x="0" y="-2575"/>
            <a:ext cx="9144003" cy="19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23"/>
          <p:cNvGrpSpPr/>
          <p:nvPr/>
        </p:nvGrpSpPr>
        <p:grpSpPr>
          <a:xfrm>
            <a:off x="142950" y="105163"/>
            <a:ext cx="8856300" cy="4923825"/>
            <a:chOff x="142950" y="105163"/>
            <a:chExt cx="8856300" cy="4923825"/>
          </a:xfrm>
        </p:grpSpPr>
        <p:grpSp>
          <p:nvGrpSpPr>
            <p:cNvPr id="313" name="Google Shape;313;p23"/>
            <p:cNvGrpSpPr/>
            <p:nvPr/>
          </p:nvGrpSpPr>
          <p:grpSpPr>
            <a:xfrm>
              <a:off x="147825" y="105163"/>
              <a:ext cx="8847300" cy="82504"/>
              <a:chOff x="147825" y="9188"/>
              <a:chExt cx="8847300" cy="1837500"/>
            </a:xfrm>
          </p:grpSpPr>
          <p:cxnSp>
            <p:nvCxnSpPr>
              <p:cNvPr id="314" name="Google Shape;314;p23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5" name="Google Shape;315;p23"/>
              <p:cNvCxnSpPr/>
              <p:nvPr/>
            </p:nvCxnSpPr>
            <p:spPr>
              <a:xfrm>
                <a:off x="8995050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6" name="Google Shape;316;p23"/>
              <p:cNvCxnSpPr/>
              <p:nvPr/>
            </p:nvCxnSpPr>
            <p:spPr>
              <a:xfrm rot="10800000">
                <a:off x="147825" y="114900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17" name="Google Shape;317;p23"/>
            <p:cNvGrpSpPr/>
            <p:nvPr/>
          </p:nvGrpSpPr>
          <p:grpSpPr>
            <a:xfrm>
              <a:off x="142950" y="187778"/>
              <a:ext cx="8856300" cy="4841211"/>
              <a:chOff x="142950" y="1835400"/>
              <a:chExt cx="8856300" cy="3193200"/>
            </a:xfrm>
          </p:grpSpPr>
          <p:cxnSp>
            <p:nvCxnSpPr>
              <p:cNvPr id="318" name="Google Shape;318;p23"/>
              <p:cNvCxnSpPr/>
              <p:nvPr/>
            </p:nvCxnSpPr>
            <p:spPr>
              <a:xfrm rot="10800000">
                <a:off x="8994900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9" name="Google Shape;319;p23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0" name="Google Shape;320;p23"/>
              <p:cNvCxnSpPr/>
              <p:nvPr/>
            </p:nvCxnSpPr>
            <p:spPr>
              <a:xfrm>
                <a:off x="142950" y="5025731"/>
                <a:ext cx="885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21" name="Google Shape;321;p23"/>
          <p:cNvSpPr/>
          <p:nvPr/>
        </p:nvSpPr>
        <p:spPr>
          <a:xfrm>
            <a:off x="8608329" y="4638014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4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4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 rot="-5400000">
            <a:off x="-2428688" y="2425713"/>
            <a:ext cx="5144975" cy="2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4"/>
          <p:cNvSpPr/>
          <p:nvPr/>
        </p:nvSpPr>
        <p:spPr>
          <a:xfrm>
            <a:off x="8608329" y="106835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26" name="Google Shape;326;p24"/>
          <p:cNvGrpSpPr/>
          <p:nvPr/>
        </p:nvGrpSpPr>
        <p:grpSpPr>
          <a:xfrm>
            <a:off x="142950" y="104695"/>
            <a:ext cx="8856550" cy="4921805"/>
            <a:chOff x="142950" y="104695"/>
            <a:chExt cx="8856550" cy="4921805"/>
          </a:xfrm>
        </p:grpSpPr>
        <p:grpSp>
          <p:nvGrpSpPr>
            <p:cNvPr id="327" name="Google Shape;327;p24"/>
            <p:cNvGrpSpPr/>
            <p:nvPr/>
          </p:nvGrpSpPr>
          <p:grpSpPr>
            <a:xfrm rot="-5400000">
              <a:off x="2184683" y="-1788317"/>
              <a:ext cx="4921768" cy="8707867"/>
              <a:chOff x="142957" y="1835400"/>
              <a:chExt cx="8852100" cy="3193204"/>
            </a:xfrm>
          </p:grpSpPr>
          <p:cxnSp>
            <p:nvCxnSpPr>
              <p:cNvPr id="328" name="Google Shape;328;p24"/>
              <p:cNvCxnSpPr/>
              <p:nvPr/>
            </p:nvCxnSpPr>
            <p:spPr>
              <a:xfrm rot="10800000">
                <a:off x="8990918" y="1835404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9" name="Google Shape;329;p24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0" name="Google Shape;330;p24"/>
              <p:cNvCxnSpPr/>
              <p:nvPr/>
            </p:nvCxnSpPr>
            <p:spPr>
              <a:xfrm>
                <a:off x="142957" y="5026963"/>
                <a:ext cx="8852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31" name="Google Shape;331;p24"/>
            <p:cNvGrpSpPr/>
            <p:nvPr/>
          </p:nvGrpSpPr>
          <p:grpSpPr>
            <a:xfrm rot="-5400000">
              <a:off x="-2242364" y="2490009"/>
              <a:ext cx="4919099" cy="148470"/>
              <a:chOff x="147825" y="9188"/>
              <a:chExt cx="8847300" cy="1837500"/>
            </a:xfrm>
          </p:grpSpPr>
          <p:cxnSp>
            <p:nvCxnSpPr>
              <p:cNvPr id="332" name="Google Shape;332;p24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3" name="Google Shape;333;p24"/>
              <p:cNvCxnSpPr/>
              <p:nvPr/>
            </p:nvCxnSpPr>
            <p:spPr>
              <a:xfrm>
                <a:off x="8991273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4" name="Google Shape;334;p24"/>
              <p:cNvCxnSpPr/>
              <p:nvPr/>
            </p:nvCxnSpPr>
            <p:spPr>
              <a:xfrm rot="10800000">
                <a:off x="147825" y="70655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35" name="Google Shape;335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6" name="Google Shape;336;p24"/>
          <p:cNvSpPr txBox="1"/>
          <p:nvPr>
            <p:ph idx="1" type="subTitle"/>
          </p:nvPr>
        </p:nvSpPr>
        <p:spPr>
          <a:xfrm>
            <a:off x="5028530" y="2367525"/>
            <a:ext cx="2549400" cy="18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7" name="Google Shape;337;p24"/>
          <p:cNvSpPr txBox="1"/>
          <p:nvPr>
            <p:ph idx="2" type="subTitle"/>
          </p:nvPr>
        </p:nvSpPr>
        <p:spPr>
          <a:xfrm>
            <a:off x="1566000" y="2367525"/>
            <a:ext cx="2549400" cy="18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8" name="Google Shape;338;p24"/>
          <p:cNvSpPr txBox="1"/>
          <p:nvPr>
            <p:ph idx="3" type="subTitle"/>
          </p:nvPr>
        </p:nvSpPr>
        <p:spPr>
          <a:xfrm>
            <a:off x="1566001" y="1808625"/>
            <a:ext cx="2549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  <p:sp>
        <p:nvSpPr>
          <p:cNvPr id="339" name="Google Shape;339;p24"/>
          <p:cNvSpPr txBox="1"/>
          <p:nvPr>
            <p:ph idx="4" type="subTitle"/>
          </p:nvPr>
        </p:nvSpPr>
        <p:spPr>
          <a:xfrm>
            <a:off x="5028555" y="1808625"/>
            <a:ext cx="2549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5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3" name="Google Shape;343;p25"/>
          <p:cNvSpPr txBox="1"/>
          <p:nvPr>
            <p:ph idx="1" type="subTitle"/>
          </p:nvPr>
        </p:nvSpPr>
        <p:spPr>
          <a:xfrm>
            <a:off x="4959625" y="1534475"/>
            <a:ext cx="3135600" cy="2209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4" name="Google Shape;344;p25"/>
          <p:cNvSpPr txBox="1"/>
          <p:nvPr>
            <p:ph idx="2" type="subTitle"/>
          </p:nvPr>
        </p:nvSpPr>
        <p:spPr>
          <a:xfrm>
            <a:off x="1048750" y="1534475"/>
            <a:ext cx="3135600" cy="2209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345" name="Google Shape;345;p25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 flipH="1" rot="10800000">
            <a:off x="0" y="4955801"/>
            <a:ext cx="9144003" cy="19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25"/>
          <p:cNvGrpSpPr/>
          <p:nvPr/>
        </p:nvGrpSpPr>
        <p:grpSpPr>
          <a:xfrm>
            <a:off x="142950" y="103825"/>
            <a:ext cx="8856300" cy="4934500"/>
            <a:chOff x="142950" y="103825"/>
            <a:chExt cx="8856300" cy="4934500"/>
          </a:xfrm>
        </p:grpSpPr>
        <p:grpSp>
          <p:nvGrpSpPr>
            <p:cNvPr id="347" name="Google Shape;347;p25"/>
            <p:cNvGrpSpPr/>
            <p:nvPr/>
          </p:nvGrpSpPr>
          <p:grpSpPr>
            <a:xfrm flipH="1" rot="10800000">
              <a:off x="147825" y="4955821"/>
              <a:ext cx="8847300" cy="82504"/>
              <a:chOff x="147825" y="9188"/>
              <a:chExt cx="8847300" cy="1837500"/>
            </a:xfrm>
          </p:grpSpPr>
          <p:cxnSp>
            <p:nvCxnSpPr>
              <p:cNvPr id="348" name="Google Shape;348;p25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9" name="Google Shape;349;p25"/>
              <p:cNvCxnSpPr/>
              <p:nvPr/>
            </p:nvCxnSpPr>
            <p:spPr>
              <a:xfrm>
                <a:off x="8995050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" name="Google Shape;350;p25"/>
              <p:cNvCxnSpPr/>
              <p:nvPr/>
            </p:nvCxnSpPr>
            <p:spPr>
              <a:xfrm rot="10800000">
                <a:off x="147825" y="114900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51" name="Google Shape;351;p25"/>
            <p:cNvGrpSpPr/>
            <p:nvPr/>
          </p:nvGrpSpPr>
          <p:grpSpPr>
            <a:xfrm flipH="1" rot="10800000">
              <a:off x="142950" y="103825"/>
              <a:ext cx="8856300" cy="4852126"/>
              <a:chOff x="142950" y="1835241"/>
              <a:chExt cx="8856300" cy="3200400"/>
            </a:xfrm>
          </p:grpSpPr>
          <p:cxnSp>
            <p:nvCxnSpPr>
              <p:cNvPr id="352" name="Google Shape;352;p25"/>
              <p:cNvCxnSpPr/>
              <p:nvPr/>
            </p:nvCxnSpPr>
            <p:spPr>
              <a:xfrm rot="10800000">
                <a:off x="8994900" y="1835241"/>
                <a:ext cx="0" cy="320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3" name="Google Shape;353;p25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4" name="Google Shape;354;p25"/>
              <p:cNvCxnSpPr/>
              <p:nvPr/>
            </p:nvCxnSpPr>
            <p:spPr>
              <a:xfrm>
                <a:off x="142950" y="5034767"/>
                <a:ext cx="885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55" name="Google Shape;355;p25"/>
          <p:cNvSpPr/>
          <p:nvPr/>
        </p:nvSpPr>
        <p:spPr>
          <a:xfrm flipH="1" rot="10800000">
            <a:off x="147829" y="105174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6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6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 flipH="1" rot="5400000">
            <a:off x="6427713" y="2425713"/>
            <a:ext cx="5144975" cy="2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6"/>
          <p:cNvSpPr/>
          <p:nvPr/>
        </p:nvSpPr>
        <p:spPr>
          <a:xfrm flipH="1">
            <a:off x="148971" y="106835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60" name="Google Shape;360;p26"/>
          <p:cNvGrpSpPr/>
          <p:nvPr/>
        </p:nvGrpSpPr>
        <p:grpSpPr>
          <a:xfrm>
            <a:off x="144500" y="104695"/>
            <a:ext cx="8856550" cy="4921805"/>
            <a:chOff x="144500" y="104695"/>
            <a:chExt cx="8856550" cy="4921805"/>
          </a:xfrm>
        </p:grpSpPr>
        <p:grpSp>
          <p:nvGrpSpPr>
            <p:cNvPr id="361" name="Google Shape;361;p26"/>
            <p:cNvGrpSpPr/>
            <p:nvPr/>
          </p:nvGrpSpPr>
          <p:grpSpPr>
            <a:xfrm flipH="1" rot="5400000">
              <a:off x="2037550" y="-1788317"/>
              <a:ext cx="4921768" cy="8707867"/>
              <a:chOff x="142957" y="1835400"/>
              <a:chExt cx="8852100" cy="3193204"/>
            </a:xfrm>
          </p:grpSpPr>
          <p:cxnSp>
            <p:nvCxnSpPr>
              <p:cNvPr id="362" name="Google Shape;362;p26"/>
              <p:cNvCxnSpPr/>
              <p:nvPr/>
            </p:nvCxnSpPr>
            <p:spPr>
              <a:xfrm rot="10800000">
                <a:off x="8990918" y="1835404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3" name="Google Shape;363;p26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4" name="Google Shape;364;p26"/>
              <p:cNvCxnSpPr/>
              <p:nvPr/>
            </p:nvCxnSpPr>
            <p:spPr>
              <a:xfrm>
                <a:off x="142957" y="5026963"/>
                <a:ext cx="8852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65" name="Google Shape;365;p26"/>
            <p:cNvGrpSpPr/>
            <p:nvPr/>
          </p:nvGrpSpPr>
          <p:grpSpPr>
            <a:xfrm flipH="1" rot="5400000">
              <a:off x="6467265" y="2490009"/>
              <a:ext cx="4919099" cy="148470"/>
              <a:chOff x="147825" y="9188"/>
              <a:chExt cx="8847300" cy="1837500"/>
            </a:xfrm>
          </p:grpSpPr>
          <p:cxnSp>
            <p:nvCxnSpPr>
              <p:cNvPr id="366" name="Google Shape;366;p26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7" name="Google Shape;367;p26"/>
              <p:cNvCxnSpPr/>
              <p:nvPr/>
            </p:nvCxnSpPr>
            <p:spPr>
              <a:xfrm>
                <a:off x="8991273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8" name="Google Shape;368;p26"/>
              <p:cNvCxnSpPr/>
              <p:nvPr/>
            </p:nvCxnSpPr>
            <p:spPr>
              <a:xfrm rot="10800000">
                <a:off x="147825" y="70655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69" name="Google Shape;36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0" name="Google Shape;370;p26"/>
          <p:cNvSpPr txBox="1"/>
          <p:nvPr>
            <p:ph idx="1" type="subTitle"/>
          </p:nvPr>
        </p:nvSpPr>
        <p:spPr>
          <a:xfrm>
            <a:off x="937625" y="2360152"/>
            <a:ext cx="21753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1" name="Google Shape;371;p26"/>
          <p:cNvSpPr txBox="1"/>
          <p:nvPr>
            <p:ph idx="2" type="subTitle"/>
          </p:nvPr>
        </p:nvSpPr>
        <p:spPr>
          <a:xfrm>
            <a:off x="3484347" y="2360152"/>
            <a:ext cx="21753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2" name="Google Shape;372;p26"/>
          <p:cNvSpPr txBox="1"/>
          <p:nvPr>
            <p:ph idx="3" type="subTitle"/>
          </p:nvPr>
        </p:nvSpPr>
        <p:spPr>
          <a:xfrm>
            <a:off x="6031075" y="2360152"/>
            <a:ext cx="21753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3" name="Google Shape;373;p26"/>
          <p:cNvSpPr txBox="1"/>
          <p:nvPr>
            <p:ph idx="4" type="subTitle"/>
          </p:nvPr>
        </p:nvSpPr>
        <p:spPr>
          <a:xfrm>
            <a:off x="937625" y="1933772"/>
            <a:ext cx="21753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  <p:sp>
        <p:nvSpPr>
          <p:cNvPr id="374" name="Google Shape;374;p26"/>
          <p:cNvSpPr txBox="1"/>
          <p:nvPr>
            <p:ph idx="5" type="subTitle"/>
          </p:nvPr>
        </p:nvSpPr>
        <p:spPr>
          <a:xfrm>
            <a:off x="3484350" y="1933772"/>
            <a:ext cx="21753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  <p:sp>
        <p:nvSpPr>
          <p:cNvPr id="375" name="Google Shape;375;p26"/>
          <p:cNvSpPr txBox="1"/>
          <p:nvPr>
            <p:ph idx="6" type="subTitle"/>
          </p:nvPr>
        </p:nvSpPr>
        <p:spPr>
          <a:xfrm>
            <a:off x="6031075" y="1933772"/>
            <a:ext cx="21753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7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7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 flipH="1" rot="10800000">
            <a:off x="0" y="4955801"/>
            <a:ext cx="9144003" cy="19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p27"/>
          <p:cNvGrpSpPr/>
          <p:nvPr/>
        </p:nvGrpSpPr>
        <p:grpSpPr>
          <a:xfrm>
            <a:off x="142950" y="103825"/>
            <a:ext cx="8856300" cy="4934500"/>
            <a:chOff x="142950" y="103825"/>
            <a:chExt cx="8856300" cy="4934500"/>
          </a:xfrm>
        </p:grpSpPr>
        <p:grpSp>
          <p:nvGrpSpPr>
            <p:cNvPr id="380" name="Google Shape;380;p27"/>
            <p:cNvGrpSpPr/>
            <p:nvPr/>
          </p:nvGrpSpPr>
          <p:grpSpPr>
            <a:xfrm flipH="1" rot="10800000">
              <a:off x="147825" y="4955821"/>
              <a:ext cx="8847300" cy="82504"/>
              <a:chOff x="147825" y="9188"/>
              <a:chExt cx="8847300" cy="1837500"/>
            </a:xfrm>
          </p:grpSpPr>
          <p:cxnSp>
            <p:nvCxnSpPr>
              <p:cNvPr id="381" name="Google Shape;381;p27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2" name="Google Shape;382;p27"/>
              <p:cNvCxnSpPr/>
              <p:nvPr/>
            </p:nvCxnSpPr>
            <p:spPr>
              <a:xfrm>
                <a:off x="8995050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3" name="Google Shape;383;p27"/>
              <p:cNvCxnSpPr/>
              <p:nvPr/>
            </p:nvCxnSpPr>
            <p:spPr>
              <a:xfrm rot="10800000">
                <a:off x="147825" y="114900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84" name="Google Shape;384;p27"/>
            <p:cNvGrpSpPr/>
            <p:nvPr/>
          </p:nvGrpSpPr>
          <p:grpSpPr>
            <a:xfrm flipH="1" rot="10800000">
              <a:off x="142950" y="103825"/>
              <a:ext cx="8856300" cy="4852126"/>
              <a:chOff x="142950" y="1835241"/>
              <a:chExt cx="8856300" cy="3200400"/>
            </a:xfrm>
          </p:grpSpPr>
          <p:cxnSp>
            <p:nvCxnSpPr>
              <p:cNvPr id="385" name="Google Shape;385;p27"/>
              <p:cNvCxnSpPr/>
              <p:nvPr/>
            </p:nvCxnSpPr>
            <p:spPr>
              <a:xfrm rot="10800000">
                <a:off x="8994900" y="1835241"/>
                <a:ext cx="0" cy="320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6" name="Google Shape;386;p27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7" name="Google Shape;387;p27"/>
              <p:cNvCxnSpPr/>
              <p:nvPr/>
            </p:nvCxnSpPr>
            <p:spPr>
              <a:xfrm>
                <a:off x="142950" y="5034767"/>
                <a:ext cx="885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88" name="Google Shape;388;p27"/>
          <p:cNvSpPr/>
          <p:nvPr/>
        </p:nvSpPr>
        <p:spPr>
          <a:xfrm flipH="1" rot="10800000">
            <a:off x="147829" y="105174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9" name="Google Shape;389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0" name="Google Shape;390;p27"/>
          <p:cNvSpPr txBox="1"/>
          <p:nvPr>
            <p:ph idx="1" type="subTitle"/>
          </p:nvPr>
        </p:nvSpPr>
        <p:spPr>
          <a:xfrm>
            <a:off x="1169713" y="1838636"/>
            <a:ext cx="31203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1" name="Google Shape;391;p27"/>
          <p:cNvSpPr txBox="1"/>
          <p:nvPr>
            <p:ph idx="2" type="subTitle"/>
          </p:nvPr>
        </p:nvSpPr>
        <p:spPr>
          <a:xfrm>
            <a:off x="4853963" y="1838636"/>
            <a:ext cx="31203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2" name="Google Shape;392;p27"/>
          <p:cNvSpPr txBox="1"/>
          <p:nvPr>
            <p:ph idx="3" type="subTitle"/>
          </p:nvPr>
        </p:nvSpPr>
        <p:spPr>
          <a:xfrm>
            <a:off x="1169713" y="3499211"/>
            <a:ext cx="31203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3" name="Google Shape;393;p27"/>
          <p:cNvSpPr txBox="1"/>
          <p:nvPr>
            <p:ph idx="4" type="subTitle"/>
          </p:nvPr>
        </p:nvSpPr>
        <p:spPr>
          <a:xfrm>
            <a:off x="4853963" y="3499211"/>
            <a:ext cx="31203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4" name="Google Shape;394;p27"/>
          <p:cNvSpPr txBox="1"/>
          <p:nvPr>
            <p:ph idx="5" type="subTitle"/>
          </p:nvPr>
        </p:nvSpPr>
        <p:spPr>
          <a:xfrm>
            <a:off x="1169713" y="1455550"/>
            <a:ext cx="3120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  <p:sp>
        <p:nvSpPr>
          <p:cNvPr id="395" name="Google Shape;395;p27"/>
          <p:cNvSpPr txBox="1"/>
          <p:nvPr>
            <p:ph idx="6" type="subTitle"/>
          </p:nvPr>
        </p:nvSpPr>
        <p:spPr>
          <a:xfrm>
            <a:off x="1169713" y="3116200"/>
            <a:ext cx="3120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  <p:sp>
        <p:nvSpPr>
          <p:cNvPr id="396" name="Google Shape;396;p27"/>
          <p:cNvSpPr txBox="1"/>
          <p:nvPr>
            <p:ph idx="7" type="subTitle"/>
          </p:nvPr>
        </p:nvSpPr>
        <p:spPr>
          <a:xfrm>
            <a:off x="4853933" y="1455550"/>
            <a:ext cx="3120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  <p:sp>
        <p:nvSpPr>
          <p:cNvPr id="397" name="Google Shape;397;p27"/>
          <p:cNvSpPr txBox="1"/>
          <p:nvPr>
            <p:ph idx="8" type="subTitle"/>
          </p:nvPr>
        </p:nvSpPr>
        <p:spPr>
          <a:xfrm>
            <a:off x="4853933" y="3116200"/>
            <a:ext cx="3120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8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8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>
            <a:off x="0" y="-3175"/>
            <a:ext cx="9144003" cy="19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401;p28"/>
          <p:cNvGrpSpPr/>
          <p:nvPr/>
        </p:nvGrpSpPr>
        <p:grpSpPr>
          <a:xfrm>
            <a:off x="142950" y="105163"/>
            <a:ext cx="8856300" cy="4923825"/>
            <a:chOff x="142950" y="105163"/>
            <a:chExt cx="8856300" cy="4923825"/>
          </a:xfrm>
        </p:grpSpPr>
        <p:grpSp>
          <p:nvGrpSpPr>
            <p:cNvPr id="402" name="Google Shape;402;p28"/>
            <p:cNvGrpSpPr/>
            <p:nvPr/>
          </p:nvGrpSpPr>
          <p:grpSpPr>
            <a:xfrm>
              <a:off x="147825" y="105163"/>
              <a:ext cx="8847300" cy="82504"/>
              <a:chOff x="147825" y="9188"/>
              <a:chExt cx="8847300" cy="1837500"/>
            </a:xfrm>
          </p:grpSpPr>
          <p:cxnSp>
            <p:nvCxnSpPr>
              <p:cNvPr id="403" name="Google Shape;403;p28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4" name="Google Shape;404;p28"/>
              <p:cNvCxnSpPr/>
              <p:nvPr/>
            </p:nvCxnSpPr>
            <p:spPr>
              <a:xfrm>
                <a:off x="8995050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5" name="Google Shape;405;p28"/>
              <p:cNvCxnSpPr/>
              <p:nvPr/>
            </p:nvCxnSpPr>
            <p:spPr>
              <a:xfrm rot="10800000">
                <a:off x="147825" y="114900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06" name="Google Shape;406;p28"/>
            <p:cNvGrpSpPr/>
            <p:nvPr/>
          </p:nvGrpSpPr>
          <p:grpSpPr>
            <a:xfrm>
              <a:off x="142950" y="187778"/>
              <a:ext cx="8856300" cy="4841211"/>
              <a:chOff x="142950" y="1835400"/>
              <a:chExt cx="8856300" cy="3193200"/>
            </a:xfrm>
          </p:grpSpPr>
          <p:cxnSp>
            <p:nvCxnSpPr>
              <p:cNvPr id="407" name="Google Shape;407;p28"/>
              <p:cNvCxnSpPr/>
              <p:nvPr/>
            </p:nvCxnSpPr>
            <p:spPr>
              <a:xfrm rot="10800000">
                <a:off x="8994900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8" name="Google Shape;408;p28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9" name="Google Shape;409;p28"/>
              <p:cNvCxnSpPr/>
              <p:nvPr/>
            </p:nvCxnSpPr>
            <p:spPr>
              <a:xfrm>
                <a:off x="142950" y="5025731"/>
                <a:ext cx="885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10" name="Google Shape;410;p28"/>
          <p:cNvSpPr/>
          <p:nvPr/>
        </p:nvSpPr>
        <p:spPr>
          <a:xfrm>
            <a:off x="8608329" y="4638014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" name="Google Shape;411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2" name="Google Shape;412;p28"/>
          <p:cNvSpPr txBox="1"/>
          <p:nvPr>
            <p:ph idx="1" type="subTitle"/>
          </p:nvPr>
        </p:nvSpPr>
        <p:spPr>
          <a:xfrm>
            <a:off x="720000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3" name="Google Shape;413;p28"/>
          <p:cNvSpPr txBox="1"/>
          <p:nvPr>
            <p:ph idx="2" type="subTitle"/>
          </p:nvPr>
        </p:nvSpPr>
        <p:spPr>
          <a:xfrm>
            <a:off x="3579000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4" name="Google Shape;414;p28"/>
          <p:cNvSpPr txBox="1"/>
          <p:nvPr>
            <p:ph idx="3" type="subTitle"/>
          </p:nvPr>
        </p:nvSpPr>
        <p:spPr>
          <a:xfrm>
            <a:off x="720000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5" name="Google Shape;415;p28"/>
          <p:cNvSpPr txBox="1"/>
          <p:nvPr>
            <p:ph idx="4" type="subTitle"/>
          </p:nvPr>
        </p:nvSpPr>
        <p:spPr>
          <a:xfrm>
            <a:off x="3579000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6" name="Google Shape;416;p28"/>
          <p:cNvSpPr txBox="1"/>
          <p:nvPr>
            <p:ph idx="5" type="subTitle"/>
          </p:nvPr>
        </p:nvSpPr>
        <p:spPr>
          <a:xfrm>
            <a:off x="6437997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7" name="Google Shape;417;p28"/>
          <p:cNvSpPr txBox="1"/>
          <p:nvPr>
            <p:ph idx="6" type="subTitle"/>
          </p:nvPr>
        </p:nvSpPr>
        <p:spPr>
          <a:xfrm>
            <a:off x="6437997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8" name="Google Shape;418;p28"/>
          <p:cNvSpPr txBox="1"/>
          <p:nvPr>
            <p:ph idx="7" type="subTitle"/>
          </p:nvPr>
        </p:nvSpPr>
        <p:spPr>
          <a:xfrm>
            <a:off x="723905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  <p:sp>
        <p:nvSpPr>
          <p:cNvPr id="419" name="Google Shape;419;p28"/>
          <p:cNvSpPr txBox="1"/>
          <p:nvPr>
            <p:ph idx="8" type="subTitle"/>
          </p:nvPr>
        </p:nvSpPr>
        <p:spPr>
          <a:xfrm>
            <a:off x="3582902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  <p:sp>
        <p:nvSpPr>
          <p:cNvPr id="420" name="Google Shape;420;p28"/>
          <p:cNvSpPr txBox="1"/>
          <p:nvPr>
            <p:ph idx="9" type="subTitle"/>
          </p:nvPr>
        </p:nvSpPr>
        <p:spPr>
          <a:xfrm>
            <a:off x="6441895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  <p:sp>
        <p:nvSpPr>
          <p:cNvPr id="421" name="Google Shape;421;p28"/>
          <p:cNvSpPr txBox="1"/>
          <p:nvPr>
            <p:ph idx="13" type="subTitle"/>
          </p:nvPr>
        </p:nvSpPr>
        <p:spPr>
          <a:xfrm>
            <a:off x="723905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  <p:sp>
        <p:nvSpPr>
          <p:cNvPr id="422" name="Google Shape;422;p28"/>
          <p:cNvSpPr txBox="1"/>
          <p:nvPr>
            <p:ph idx="14" type="subTitle"/>
          </p:nvPr>
        </p:nvSpPr>
        <p:spPr>
          <a:xfrm>
            <a:off x="3582902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  <p:sp>
        <p:nvSpPr>
          <p:cNvPr id="423" name="Google Shape;423;p28"/>
          <p:cNvSpPr txBox="1"/>
          <p:nvPr>
            <p:ph idx="15" type="subTitle"/>
          </p:nvPr>
        </p:nvSpPr>
        <p:spPr>
          <a:xfrm>
            <a:off x="6441895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Black"/>
              <a:buNone/>
              <a:defRPr sz="20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9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9"/>
          <p:cNvSpPr txBox="1"/>
          <p:nvPr>
            <p:ph hasCustomPrompt="1" type="title"/>
          </p:nvPr>
        </p:nvSpPr>
        <p:spPr>
          <a:xfrm>
            <a:off x="2582625" y="539499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7" name="Google Shape;427;p29"/>
          <p:cNvSpPr txBox="1"/>
          <p:nvPr>
            <p:ph idx="1" type="subTitle"/>
          </p:nvPr>
        </p:nvSpPr>
        <p:spPr>
          <a:xfrm>
            <a:off x="2582625" y="1365198"/>
            <a:ext cx="46968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8" name="Google Shape;428;p29"/>
          <p:cNvSpPr txBox="1"/>
          <p:nvPr>
            <p:ph hasCustomPrompt="1" idx="2" type="title"/>
          </p:nvPr>
        </p:nvSpPr>
        <p:spPr>
          <a:xfrm>
            <a:off x="2582625" y="1951143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29"/>
          <p:cNvSpPr txBox="1"/>
          <p:nvPr>
            <p:ph idx="3" type="subTitle"/>
          </p:nvPr>
        </p:nvSpPr>
        <p:spPr>
          <a:xfrm>
            <a:off x="2582625" y="2776847"/>
            <a:ext cx="46968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0" name="Google Shape;430;p29"/>
          <p:cNvSpPr txBox="1"/>
          <p:nvPr>
            <p:ph hasCustomPrompt="1" idx="4" type="title"/>
          </p:nvPr>
        </p:nvSpPr>
        <p:spPr>
          <a:xfrm>
            <a:off x="2582625" y="3362786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1" name="Google Shape;431;p29"/>
          <p:cNvSpPr txBox="1"/>
          <p:nvPr>
            <p:ph idx="5" type="subTitle"/>
          </p:nvPr>
        </p:nvSpPr>
        <p:spPr>
          <a:xfrm>
            <a:off x="2582625" y="4188495"/>
            <a:ext cx="46968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32" name="Google Shape;432;p29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 rot="-5400000">
            <a:off x="-1897425" y="1894450"/>
            <a:ext cx="5144975" cy="13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9"/>
          <p:cNvSpPr/>
          <p:nvPr/>
        </p:nvSpPr>
        <p:spPr>
          <a:xfrm>
            <a:off x="8608329" y="109810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34" name="Google Shape;434;p29"/>
          <p:cNvGrpSpPr/>
          <p:nvPr/>
        </p:nvGrpSpPr>
        <p:grpSpPr>
          <a:xfrm>
            <a:off x="142950" y="104701"/>
            <a:ext cx="8856358" cy="4921799"/>
            <a:chOff x="142950" y="104701"/>
            <a:chExt cx="8856358" cy="4921799"/>
          </a:xfrm>
        </p:grpSpPr>
        <p:grpSp>
          <p:nvGrpSpPr>
            <p:cNvPr id="435" name="Google Shape;435;p29"/>
            <p:cNvGrpSpPr/>
            <p:nvPr/>
          </p:nvGrpSpPr>
          <p:grpSpPr>
            <a:xfrm rot="-5400000">
              <a:off x="2715571" y="-1257237"/>
              <a:ext cx="4919112" cy="7648362"/>
              <a:chOff x="142957" y="1835400"/>
              <a:chExt cx="8852100" cy="3193204"/>
            </a:xfrm>
          </p:grpSpPr>
          <p:cxnSp>
            <p:nvCxnSpPr>
              <p:cNvPr id="436" name="Google Shape;436;p29"/>
              <p:cNvCxnSpPr/>
              <p:nvPr/>
            </p:nvCxnSpPr>
            <p:spPr>
              <a:xfrm rot="10800000">
                <a:off x="8990896" y="1835404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7" name="Google Shape;437;p29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8" name="Google Shape;438;p29"/>
              <p:cNvCxnSpPr/>
              <p:nvPr/>
            </p:nvCxnSpPr>
            <p:spPr>
              <a:xfrm>
                <a:off x="142957" y="5026963"/>
                <a:ext cx="8852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39" name="Google Shape;439;p29"/>
            <p:cNvGrpSpPr/>
            <p:nvPr/>
          </p:nvGrpSpPr>
          <p:grpSpPr>
            <a:xfrm rot="-5400000">
              <a:off x="-1711419" y="1959070"/>
              <a:ext cx="4919099" cy="1210361"/>
              <a:chOff x="147825" y="9188"/>
              <a:chExt cx="8847300" cy="1837500"/>
            </a:xfrm>
          </p:grpSpPr>
          <p:cxnSp>
            <p:nvCxnSpPr>
              <p:cNvPr id="440" name="Google Shape;440;p29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1" name="Google Shape;441;p29"/>
              <p:cNvCxnSpPr/>
              <p:nvPr/>
            </p:nvCxnSpPr>
            <p:spPr>
              <a:xfrm>
                <a:off x="8986484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2" name="Google Shape;442;p29"/>
              <p:cNvCxnSpPr/>
              <p:nvPr/>
            </p:nvCxnSpPr>
            <p:spPr>
              <a:xfrm rot="10800000">
                <a:off x="147825" y="17337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0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0"/>
          <p:cNvSpPr txBox="1"/>
          <p:nvPr>
            <p:ph type="title"/>
          </p:nvPr>
        </p:nvSpPr>
        <p:spPr>
          <a:xfrm>
            <a:off x="2347925" y="1088526"/>
            <a:ext cx="4448100" cy="105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6" name="Google Shape;446;p30"/>
          <p:cNvSpPr txBox="1"/>
          <p:nvPr>
            <p:ph idx="1" type="subTitle"/>
          </p:nvPr>
        </p:nvSpPr>
        <p:spPr>
          <a:xfrm>
            <a:off x="2347900" y="20389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7" name="Google Shape;447;p30"/>
          <p:cNvSpPr txBox="1"/>
          <p:nvPr/>
        </p:nvSpPr>
        <p:spPr>
          <a:xfrm>
            <a:off x="2099100" y="376207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10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48" name="Google Shape;448;p30"/>
          <p:cNvPicPr preferRelativeResize="0"/>
          <p:nvPr/>
        </p:nvPicPr>
        <p:blipFill rotWithShape="1">
          <a:blip r:embed="rId6">
            <a:alphaModFix/>
          </a:blip>
          <a:srcRect b="0" l="0" r="79" t="0"/>
          <a:stretch/>
        </p:blipFill>
        <p:spPr>
          <a:xfrm>
            <a:off x="0" y="-2575"/>
            <a:ext cx="9144003" cy="1110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p30"/>
          <p:cNvGrpSpPr/>
          <p:nvPr/>
        </p:nvGrpSpPr>
        <p:grpSpPr>
          <a:xfrm>
            <a:off x="144750" y="109675"/>
            <a:ext cx="8850375" cy="4919100"/>
            <a:chOff x="144750" y="109675"/>
            <a:chExt cx="8850375" cy="4919100"/>
          </a:xfrm>
        </p:grpSpPr>
        <p:grpSp>
          <p:nvGrpSpPr>
            <p:cNvPr id="450" name="Google Shape;450;p30"/>
            <p:cNvGrpSpPr/>
            <p:nvPr/>
          </p:nvGrpSpPr>
          <p:grpSpPr>
            <a:xfrm>
              <a:off x="147825" y="109675"/>
              <a:ext cx="8847300" cy="998424"/>
              <a:chOff x="147825" y="109675"/>
              <a:chExt cx="8847300" cy="1737900"/>
            </a:xfrm>
          </p:grpSpPr>
          <p:cxnSp>
            <p:nvCxnSpPr>
              <p:cNvPr id="451" name="Google Shape;451;p30"/>
              <p:cNvCxnSpPr/>
              <p:nvPr/>
            </p:nvCxnSpPr>
            <p:spPr>
              <a:xfrm>
                <a:off x="148025" y="109675"/>
                <a:ext cx="0" cy="1737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2" name="Google Shape;452;p30"/>
              <p:cNvCxnSpPr/>
              <p:nvPr/>
            </p:nvCxnSpPr>
            <p:spPr>
              <a:xfrm>
                <a:off x="8995050" y="109675"/>
                <a:ext cx="0" cy="1737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3" name="Google Shape;453;p30"/>
              <p:cNvCxnSpPr/>
              <p:nvPr/>
            </p:nvCxnSpPr>
            <p:spPr>
              <a:xfrm rot="10800000">
                <a:off x="147825" y="117987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54" name="Google Shape;454;p30"/>
            <p:cNvGrpSpPr/>
            <p:nvPr/>
          </p:nvGrpSpPr>
          <p:grpSpPr>
            <a:xfrm>
              <a:off x="144750" y="1108164"/>
              <a:ext cx="8850300" cy="3920611"/>
              <a:chOff x="144750" y="1835400"/>
              <a:chExt cx="8850300" cy="3193200"/>
            </a:xfrm>
          </p:grpSpPr>
          <p:cxnSp>
            <p:nvCxnSpPr>
              <p:cNvPr id="455" name="Google Shape;455;p30"/>
              <p:cNvCxnSpPr/>
              <p:nvPr/>
            </p:nvCxnSpPr>
            <p:spPr>
              <a:xfrm rot="10800000">
                <a:off x="8994900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6" name="Google Shape;456;p30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7" name="Google Shape;457;p30"/>
              <p:cNvCxnSpPr/>
              <p:nvPr/>
            </p:nvCxnSpPr>
            <p:spPr>
              <a:xfrm>
                <a:off x="144750" y="5024830"/>
                <a:ext cx="885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58" name="Google Shape;458;p30"/>
          <p:cNvSpPr/>
          <p:nvPr/>
        </p:nvSpPr>
        <p:spPr>
          <a:xfrm>
            <a:off x="8608329" y="4635625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4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>
            <a:off x="0" y="-3175"/>
            <a:ext cx="9144003" cy="19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41;p4"/>
          <p:cNvGrpSpPr/>
          <p:nvPr/>
        </p:nvGrpSpPr>
        <p:grpSpPr>
          <a:xfrm>
            <a:off x="142950" y="105163"/>
            <a:ext cx="8856300" cy="4923825"/>
            <a:chOff x="142950" y="105163"/>
            <a:chExt cx="8856300" cy="4923825"/>
          </a:xfrm>
        </p:grpSpPr>
        <p:grpSp>
          <p:nvGrpSpPr>
            <p:cNvPr id="42" name="Google Shape;42;p4"/>
            <p:cNvGrpSpPr/>
            <p:nvPr/>
          </p:nvGrpSpPr>
          <p:grpSpPr>
            <a:xfrm>
              <a:off x="147825" y="105163"/>
              <a:ext cx="8847300" cy="82504"/>
              <a:chOff x="147825" y="9188"/>
              <a:chExt cx="8847300" cy="1837500"/>
            </a:xfrm>
          </p:grpSpPr>
          <p:cxnSp>
            <p:nvCxnSpPr>
              <p:cNvPr id="43" name="Google Shape;43;p4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" name="Google Shape;44;p4"/>
              <p:cNvCxnSpPr/>
              <p:nvPr/>
            </p:nvCxnSpPr>
            <p:spPr>
              <a:xfrm>
                <a:off x="8995050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" name="Google Shape;45;p4"/>
              <p:cNvCxnSpPr/>
              <p:nvPr/>
            </p:nvCxnSpPr>
            <p:spPr>
              <a:xfrm rot="10800000">
                <a:off x="147825" y="114900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6" name="Google Shape;46;p4"/>
            <p:cNvGrpSpPr/>
            <p:nvPr/>
          </p:nvGrpSpPr>
          <p:grpSpPr>
            <a:xfrm>
              <a:off x="142950" y="187778"/>
              <a:ext cx="8856300" cy="4841211"/>
              <a:chOff x="142950" y="1835400"/>
              <a:chExt cx="8856300" cy="3193200"/>
            </a:xfrm>
          </p:grpSpPr>
          <p:cxnSp>
            <p:nvCxnSpPr>
              <p:cNvPr id="47" name="Google Shape;47;p4"/>
              <p:cNvCxnSpPr/>
              <p:nvPr/>
            </p:nvCxnSpPr>
            <p:spPr>
              <a:xfrm rot="10800000">
                <a:off x="8994900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" name="Google Shape;48;p4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" name="Google Shape;49;p4"/>
              <p:cNvCxnSpPr/>
              <p:nvPr/>
            </p:nvCxnSpPr>
            <p:spPr>
              <a:xfrm>
                <a:off x="142950" y="5025731"/>
                <a:ext cx="885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0" name="Google Shape;50;p4"/>
          <p:cNvSpPr/>
          <p:nvPr/>
        </p:nvSpPr>
        <p:spPr>
          <a:xfrm>
            <a:off x="8608329" y="4638014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" name="Google Shape;5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4"/>
          <p:cNvSpPr txBox="1"/>
          <p:nvPr>
            <p:ph idx="1" type="body"/>
          </p:nvPr>
        </p:nvSpPr>
        <p:spPr>
          <a:xfrm>
            <a:off x="720000" y="1131326"/>
            <a:ext cx="7704000" cy="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31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1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 flipH="1" rot="5400000">
            <a:off x="5441862" y="1440962"/>
            <a:ext cx="5144975" cy="22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1"/>
          <p:cNvSpPr/>
          <p:nvPr/>
        </p:nvSpPr>
        <p:spPr>
          <a:xfrm flipH="1">
            <a:off x="147229" y="4637110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63" name="Google Shape;463;p31"/>
          <p:cNvGrpSpPr/>
          <p:nvPr/>
        </p:nvGrpSpPr>
        <p:grpSpPr>
          <a:xfrm>
            <a:off x="143091" y="104701"/>
            <a:ext cx="8856203" cy="4921799"/>
            <a:chOff x="143091" y="104701"/>
            <a:chExt cx="8856203" cy="4921799"/>
          </a:xfrm>
        </p:grpSpPr>
        <p:grpSp>
          <p:nvGrpSpPr>
            <p:cNvPr id="464" name="Google Shape;464;p31"/>
            <p:cNvGrpSpPr/>
            <p:nvPr/>
          </p:nvGrpSpPr>
          <p:grpSpPr>
            <a:xfrm flipH="1" rot="5400000">
              <a:off x="1053962" y="-803483"/>
              <a:ext cx="4919112" cy="6740853"/>
              <a:chOff x="142957" y="1835400"/>
              <a:chExt cx="8852100" cy="3193204"/>
            </a:xfrm>
          </p:grpSpPr>
          <p:cxnSp>
            <p:nvCxnSpPr>
              <p:cNvPr id="465" name="Google Shape;465;p31"/>
              <p:cNvCxnSpPr/>
              <p:nvPr/>
            </p:nvCxnSpPr>
            <p:spPr>
              <a:xfrm rot="10800000">
                <a:off x="8990896" y="1835404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6" name="Google Shape;466;p31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7" name="Google Shape;467;p31"/>
              <p:cNvCxnSpPr/>
              <p:nvPr/>
            </p:nvCxnSpPr>
            <p:spPr>
              <a:xfrm>
                <a:off x="142957" y="5026963"/>
                <a:ext cx="8852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68" name="Google Shape;468;p31"/>
            <p:cNvGrpSpPr/>
            <p:nvPr/>
          </p:nvGrpSpPr>
          <p:grpSpPr>
            <a:xfrm flipH="1" rot="5400000">
              <a:off x="5481528" y="1506034"/>
              <a:ext cx="4919099" cy="2116432"/>
              <a:chOff x="147825" y="9188"/>
              <a:chExt cx="8847300" cy="1837500"/>
            </a:xfrm>
          </p:grpSpPr>
          <p:cxnSp>
            <p:nvCxnSpPr>
              <p:cNvPr id="469" name="Google Shape;469;p31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0" name="Google Shape;470;p31"/>
              <p:cNvCxnSpPr/>
              <p:nvPr/>
            </p:nvCxnSpPr>
            <p:spPr>
              <a:xfrm>
                <a:off x="8986484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1" name="Google Shape;471;p31"/>
              <p:cNvCxnSpPr/>
              <p:nvPr/>
            </p:nvCxnSpPr>
            <p:spPr>
              <a:xfrm rot="10800000">
                <a:off x="147825" y="13213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2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2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 rot="-5400000">
            <a:off x="-1443963" y="1441587"/>
            <a:ext cx="5144975" cy="22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2"/>
          <p:cNvSpPr/>
          <p:nvPr/>
        </p:nvSpPr>
        <p:spPr>
          <a:xfrm>
            <a:off x="8608307" y="107410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76" name="Google Shape;476;p32"/>
          <p:cNvGrpSpPr/>
          <p:nvPr/>
        </p:nvGrpSpPr>
        <p:grpSpPr>
          <a:xfrm>
            <a:off x="142942" y="104701"/>
            <a:ext cx="8856203" cy="4921799"/>
            <a:chOff x="142942" y="104701"/>
            <a:chExt cx="8856203" cy="4921799"/>
          </a:xfrm>
        </p:grpSpPr>
        <p:grpSp>
          <p:nvGrpSpPr>
            <p:cNvPr id="477" name="Google Shape;477;p32"/>
            <p:cNvGrpSpPr/>
            <p:nvPr/>
          </p:nvGrpSpPr>
          <p:grpSpPr>
            <a:xfrm rot="-5400000">
              <a:off x="3169162" y="-803483"/>
              <a:ext cx="4919112" cy="6740853"/>
              <a:chOff x="142957" y="1835400"/>
              <a:chExt cx="8852100" cy="3193204"/>
            </a:xfrm>
          </p:grpSpPr>
          <p:cxnSp>
            <p:nvCxnSpPr>
              <p:cNvPr id="478" name="Google Shape;478;p32"/>
              <p:cNvCxnSpPr/>
              <p:nvPr/>
            </p:nvCxnSpPr>
            <p:spPr>
              <a:xfrm rot="10800000">
                <a:off x="8990896" y="1835404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" name="Google Shape;479;p32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0" name="Google Shape;480;p32"/>
              <p:cNvCxnSpPr/>
              <p:nvPr/>
            </p:nvCxnSpPr>
            <p:spPr>
              <a:xfrm>
                <a:off x="142957" y="5026963"/>
                <a:ext cx="8852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81" name="Google Shape;481;p32"/>
            <p:cNvGrpSpPr/>
            <p:nvPr/>
          </p:nvGrpSpPr>
          <p:grpSpPr>
            <a:xfrm rot="-5400000">
              <a:off x="-1258391" y="1506034"/>
              <a:ext cx="4919099" cy="2116433"/>
              <a:chOff x="147825" y="9188"/>
              <a:chExt cx="8847300" cy="1837500"/>
            </a:xfrm>
          </p:grpSpPr>
          <p:cxnSp>
            <p:nvCxnSpPr>
              <p:cNvPr id="482" name="Google Shape;482;p32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3" name="Google Shape;483;p32"/>
              <p:cNvCxnSpPr/>
              <p:nvPr/>
            </p:nvCxnSpPr>
            <p:spPr>
              <a:xfrm>
                <a:off x="8986484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4" name="Google Shape;484;p32"/>
              <p:cNvCxnSpPr/>
              <p:nvPr/>
            </p:nvCxnSpPr>
            <p:spPr>
              <a:xfrm rot="10800000">
                <a:off x="147825" y="12172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>
            <a:off x="0" y="-3175"/>
            <a:ext cx="9144003" cy="19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5"/>
          <p:cNvGrpSpPr/>
          <p:nvPr/>
        </p:nvGrpSpPr>
        <p:grpSpPr>
          <a:xfrm>
            <a:off x="142950" y="105163"/>
            <a:ext cx="8856300" cy="4923825"/>
            <a:chOff x="142950" y="105163"/>
            <a:chExt cx="8856300" cy="4923825"/>
          </a:xfrm>
        </p:grpSpPr>
        <p:grpSp>
          <p:nvGrpSpPr>
            <p:cNvPr id="57" name="Google Shape;57;p5"/>
            <p:cNvGrpSpPr/>
            <p:nvPr/>
          </p:nvGrpSpPr>
          <p:grpSpPr>
            <a:xfrm>
              <a:off x="147825" y="105163"/>
              <a:ext cx="8847300" cy="82504"/>
              <a:chOff x="147825" y="9188"/>
              <a:chExt cx="8847300" cy="1837500"/>
            </a:xfrm>
          </p:grpSpPr>
          <p:cxnSp>
            <p:nvCxnSpPr>
              <p:cNvPr id="58" name="Google Shape;58;p5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" name="Google Shape;59;p5"/>
              <p:cNvCxnSpPr/>
              <p:nvPr/>
            </p:nvCxnSpPr>
            <p:spPr>
              <a:xfrm>
                <a:off x="8995050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" name="Google Shape;60;p5"/>
              <p:cNvCxnSpPr/>
              <p:nvPr/>
            </p:nvCxnSpPr>
            <p:spPr>
              <a:xfrm rot="10800000">
                <a:off x="147825" y="114900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1" name="Google Shape;61;p5"/>
            <p:cNvGrpSpPr/>
            <p:nvPr/>
          </p:nvGrpSpPr>
          <p:grpSpPr>
            <a:xfrm>
              <a:off x="142950" y="187778"/>
              <a:ext cx="8856300" cy="4841211"/>
              <a:chOff x="142950" y="1835400"/>
              <a:chExt cx="8856300" cy="3193200"/>
            </a:xfrm>
          </p:grpSpPr>
          <p:cxnSp>
            <p:nvCxnSpPr>
              <p:cNvPr id="62" name="Google Shape;62;p5"/>
              <p:cNvCxnSpPr/>
              <p:nvPr/>
            </p:nvCxnSpPr>
            <p:spPr>
              <a:xfrm rot="10800000">
                <a:off x="8994900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" name="Google Shape;63;p5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" name="Google Shape;64;p5"/>
              <p:cNvCxnSpPr/>
              <p:nvPr/>
            </p:nvCxnSpPr>
            <p:spPr>
              <a:xfrm>
                <a:off x="142950" y="5025731"/>
                <a:ext cx="885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5" name="Google Shape;65;p5"/>
          <p:cNvSpPr/>
          <p:nvPr/>
        </p:nvSpPr>
        <p:spPr>
          <a:xfrm>
            <a:off x="8608329" y="4638014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" name="Google Shape;6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5"/>
          <p:cNvSpPr txBox="1"/>
          <p:nvPr>
            <p:ph idx="1" type="subTitle"/>
          </p:nvPr>
        </p:nvSpPr>
        <p:spPr>
          <a:xfrm>
            <a:off x="5055284" y="38440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5"/>
          <p:cNvSpPr txBox="1"/>
          <p:nvPr>
            <p:ph idx="2" type="subTitle"/>
          </p:nvPr>
        </p:nvSpPr>
        <p:spPr>
          <a:xfrm>
            <a:off x="1583300" y="38440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" name="Google Shape;69;p5"/>
          <p:cNvSpPr txBox="1"/>
          <p:nvPr>
            <p:ph idx="3" type="subTitle"/>
          </p:nvPr>
        </p:nvSpPr>
        <p:spPr>
          <a:xfrm>
            <a:off x="5055275" y="3271400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  <p:sp>
        <p:nvSpPr>
          <p:cNvPr id="70" name="Google Shape;70;p5"/>
          <p:cNvSpPr txBox="1"/>
          <p:nvPr>
            <p:ph idx="4" type="subTitle"/>
          </p:nvPr>
        </p:nvSpPr>
        <p:spPr>
          <a:xfrm>
            <a:off x="1583075" y="3271400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Black"/>
              <a:buNone/>
              <a:defRPr sz="2400"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6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74" name="Google Shape;74;p6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 rot="-5400000">
            <a:off x="-2428988" y="2425413"/>
            <a:ext cx="5144975" cy="2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6"/>
          <p:cNvSpPr/>
          <p:nvPr/>
        </p:nvSpPr>
        <p:spPr>
          <a:xfrm>
            <a:off x="8608329" y="106835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6" name="Google Shape;76;p6"/>
          <p:cNvGrpSpPr/>
          <p:nvPr/>
        </p:nvGrpSpPr>
        <p:grpSpPr>
          <a:xfrm>
            <a:off x="142950" y="104695"/>
            <a:ext cx="8856550" cy="4921805"/>
            <a:chOff x="142950" y="104695"/>
            <a:chExt cx="8856550" cy="4921805"/>
          </a:xfrm>
        </p:grpSpPr>
        <p:grpSp>
          <p:nvGrpSpPr>
            <p:cNvPr id="77" name="Google Shape;77;p6"/>
            <p:cNvGrpSpPr/>
            <p:nvPr/>
          </p:nvGrpSpPr>
          <p:grpSpPr>
            <a:xfrm rot="-5400000">
              <a:off x="2184683" y="-1788317"/>
              <a:ext cx="4921768" cy="8707867"/>
              <a:chOff x="142957" y="1835400"/>
              <a:chExt cx="8852100" cy="3193204"/>
            </a:xfrm>
          </p:grpSpPr>
          <p:cxnSp>
            <p:nvCxnSpPr>
              <p:cNvPr id="78" name="Google Shape;78;p6"/>
              <p:cNvCxnSpPr/>
              <p:nvPr/>
            </p:nvCxnSpPr>
            <p:spPr>
              <a:xfrm rot="10800000">
                <a:off x="8990918" y="1835404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" name="Google Shape;79;p6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" name="Google Shape;80;p6"/>
              <p:cNvCxnSpPr/>
              <p:nvPr/>
            </p:nvCxnSpPr>
            <p:spPr>
              <a:xfrm>
                <a:off x="142957" y="5026963"/>
                <a:ext cx="8852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81" name="Google Shape;81;p6"/>
            <p:cNvGrpSpPr/>
            <p:nvPr/>
          </p:nvGrpSpPr>
          <p:grpSpPr>
            <a:xfrm rot="-5400000">
              <a:off x="-2242364" y="2490009"/>
              <a:ext cx="4919099" cy="148470"/>
              <a:chOff x="147825" y="9188"/>
              <a:chExt cx="8847300" cy="1837500"/>
            </a:xfrm>
          </p:grpSpPr>
          <p:cxnSp>
            <p:nvCxnSpPr>
              <p:cNvPr id="82" name="Google Shape;82;p6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" name="Google Shape;83;p6"/>
              <p:cNvCxnSpPr/>
              <p:nvPr/>
            </p:nvCxnSpPr>
            <p:spPr>
              <a:xfrm>
                <a:off x="8991273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" name="Google Shape;84;p6"/>
              <p:cNvCxnSpPr/>
              <p:nvPr/>
            </p:nvCxnSpPr>
            <p:spPr>
              <a:xfrm rot="10800000">
                <a:off x="147825" y="70655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7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7"/>
          <p:cNvPicPr preferRelativeResize="0"/>
          <p:nvPr/>
        </p:nvPicPr>
        <p:blipFill rotWithShape="1">
          <a:blip r:embed="rId3">
            <a:alphaModFix/>
          </a:blip>
          <a:srcRect b="0" l="0" r="89" t="0"/>
          <a:stretch/>
        </p:blipFill>
        <p:spPr>
          <a:xfrm>
            <a:off x="0" y="-2575"/>
            <a:ext cx="9144003" cy="19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7"/>
          <p:cNvGrpSpPr/>
          <p:nvPr/>
        </p:nvGrpSpPr>
        <p:grpSpPr>
          <a:xfrm>
            <a:off x="142950" y="105163"/>
            <a:ext cx="8856300" cy="4923825"/>
            <a:chOff x="142950" y="105163"/>
            <a:chExt cx="8856300" cy="4923825"/>
          </a:xfrm>
        </p:grpSpPr>
        <p:grpSp>
          <p:nvGrpSpPr>
            <p:cNvPr id="89" name="Google Shape;89;p7"/>
            <p:cNvGrpSpPr/>
            <p:nvPr/>
          </p:nvGrpSpPr>
          <p:grpSpPr>
            <a:xfrm>
              <a:off x="147825" y="105163"/>
              <a:ext cx="8847300" cy="82504"/>
              <a:chOff x="147825" y="9188"/>
              <a:chExt cx="8847300" cy="1837500"/>
            </a:xfrm>
          </p:grpSpPr>
          <p:cxnSp>
            <p:nvCxnSpPr>
              <p:cNvPr id="90" name="Google Shape;90;p7"/>
              <p:cNvCxnSpPr/>
              <p:nvPr/>
            </p:nvCxnSpPr>
            <p:spPr>
              <a:xfrm>
                <a:off x="148025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" name="Google Shape;91;p7"/>
              <p:cNvCxnSpPr/>
              <p:nvPr/>
            </p:nvCxnSpPr>
            <p:spPr>
              <a:xfrm>
                <a:off x="8995050" y="9188"/>
                <a:ext cx="0" cy="18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" name="Google Shape;92;p7"/>
              <p:cNvCxnSpPr/>
              <p:nvPr/>
            </p:nvCxnSpPr>
            <p:spPr>
              <a:xfrm rot="10800000">
                <a:off x="147825" y="114900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3" name="Google Shape;93;p7"/>
            <p:cNvGrpSpPr/>
            <p:nvPr/>
          </p:nvGrpSpPr>
          <p:grpSpPr>
            <a:xfrm>
              <a:off x="142950" y="187778"/>
              <a:ext cx="8856300" cy="4841211"/>
              <a:chOff x="142950" y="1835400"/>
              <a:chExt cx="8856300" cy="3193200"/>
            </a:xfrm>
          </p:grpSpPr>
          <p:cxnSp>
            <p:nvCxnSpPr>
              <p:cNvPr id="94" name="Google Shape;94;p7"/>
              <p:cNvCxnSpPr/>
              <p:nvPr/>
            </p:nvCxnSpPr>
            <p:spPr>
              <a:xfrm rot="10800000">
                <a:off x="8994900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" name="Google Shape;95;p7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" name="Google Shape;96;p7"/>
              <p:cNvCxnSpPr/>
              <p:nvPr/>
            </p:nvCxnSpPr>
            <p:spPr>
              <a:xfrm>
                <a:off x="142950" y="5025731"/>
                <a:ext cx="885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97" name="Google Shape;97;p7"/>
          <p:cNvSpPr/>
          <p:nvPr/>
        </p:nvSpPr>
        <p:spPr>
          <a:xfrm>
            <a:off x="8608329" y="4638014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" name="Google Shape;98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" name="Google Shape;99;p7"/>
          <p:cNvSpPr txBox="1"/>
          <p:nvPr>
            <p:ph idx="1" type="subTitle"/>
          </p:nvPr>
        </p:nvSpPr>
        <p:spPr>
          <a:xfrm>
            <a:off x="720000" y="1700300"/>
            <a:ext cx="4294800" cy="18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8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8"/>
          <p:cNvPicPr preferRelativeResize="0"/>
          <p:nvPr/>
        </p:nvPicPr>
        <p:blipFill rotWithShape="1">
          <a:blip r:embed="rId3">
            <a:alphaModFix/>
          </a:blip>
          <a:srcRect b="0" l="0" r="79" t="0"/>
          <a:stretch/>
        </p:blipFill>
        <p:spPr>
          <a:xfrm flipH="1" rot="10800000">
            <a:off x="0" y="4035325"/>
            <a:ext cx="9144003" cy="111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8"/>
          <p:cNvGrpSpPr/>
          <p:nvPr/>
        </p:nvGrpSpPr>
        <p:grpSpPr>
          <a:xfrm>
            <a:off x="144750" y="114728"/>
            <a:ext cx="8850375" cy="4909546"/>
            <a:chOff x="144750" y="114728"/>
            <a:chExt cx="8850375" cy="4909546"/>
          </a:xfrm>
        </p:grpSpPr>
        <p:grpSp>
          <p:nvGrpSpPr>
            <p:cNvPr id="104" name="Google Shape;104;p8"/>
            <p:cNvGrpSpPr/>
            <p:nvPr/>
          </p:nvGrpSpPr>
          <p:grpSpPr>
            <a:xfrm flipH="1" rot="10800000">
              <a:off x="147825" y="4025851"/>
              <a:ext cx="8847300" cy="998424"/>
              <a:chOff x="147825" y="109675"/>
              <a:chExt cx="8847300" cy="1737900"/>
            </a:xfrm>
          </p:grpSpPr>
          <p:cxnSp>
            <p:nvCxnSpPr>
              <p:cNvPr id="105" name="Google Shape;105;p8"/>
              <p:cNvCxnSpPr/>
              <p:nvPr/>
            </p:nvCxnSpPr>
            <p:spPr>
              <a:xfrm>
                <a:off x="148025" y="109675"/>
                <a:ext cx="0" cy="1737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6" name="Google Shape;106;p8"/>
              <p:cNvCxnSpPr/>
              <p:nvPr/>
            </p:nvCxnSpPr>
            <p:spPr>
              <a:xfrm>
                <a:off x="8995050" y="109675"/>
                <a:ext cx="0" cy="1737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" name="Google Shape;107;p8"/>
              <p:cNvCxnSpPr/>
              <p:nvPr/>
            </p:nvCxnSpPr>
            <p:spPr>
              <a:xfrm rot="10800000">
                <a:off x="147825" y="117987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8" name="Google Shape;108;p8"/>
            <p:cNvGrpSpPr/>
            <p:nvPr/>
          </p:nvGrpSpPr>
          <p:grpSpPr>
            <a:xfrm flipH="1" rot="10800000">
              <a:off x="144750" y="114728"/>
              <a:ext cx="8850300" cy="3920611"/>
              <a:chOff x="144750" y="1835400"/>
              <a:chExt cx="8850300" cy="3193200"/>
            </a:xfrm>
          </p:grpSpPr>
          <p:cxnSp>
            <p:nvCxnSpPr>
              <p:cNvPr id="109" name="Google Shape;109;p8"/>
              <p:cNvCxnSpPr/>
              <p:nvPr/>
            </p:nvCxnSpPr>
            <p:spPr>
              <a:xfrm rot="10800000">
                <a:off x="8994900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" name="Google Shape;110;p8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" name="Google Shape;111;p8"/>
              <p:cNvCxnSpPr/>
              <p:nvPr/>
            </p:nvCxnSpPr>
            <p:spPr>
              <a:xfrm>
                <a:off x="144750" y="5024830"/>
                <a:ext cx="885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12" name="Google Shape;112;p8"/>
          <p:cNvSpPr/>
          <p:nvPr/>
        </p:nvSpPr>
        <p:spPr>
          <a:xfrm flipH="1" rot="10800000">
            <a:off x="147829" y="119753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" name="Google Shape;113;p8"/>
          <p:cNvSpPr txBox="1"/>
          <p:nvPr>
            <p:ph type="title"/>
          </p:nvPr>
        </p:nvSpPr>
        <p:spPr>
          <a:xfrm>
            <a:off x="1768550" y="1202825"/>
            <a:ext cx="5607000" cy="18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9"/>
          <p:cNvPicPr preferRelativeResize="0"/>
          <p:nvPr/>
        </p:nvPicPr>
        <p:blipFill rotWithShape="1">
          <a:blip r:embed="rId2">
            <a:alphaModFix/>
          </a:blip>
          <a:srcRect b="0" l="139" r="0" t="0"/>
          <a:stretch/>
        </p:blipFill>
        <p:spPr>
          <a:xfrm>
            <a:off x="0" y="2225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9"/>
          <p:cNvPicPr preferRelativeResize="0"/>
          <p:nvPr/>
        </p:nvPicPr>
        <p:blipFill rotWithShape="1">
          <a:blip r:embed="rId3">
            <a:alphaModFix/>
          </a:blip>
          <a:srcRect b="0" l="0" r="79" t="0"/>
          <a:stretch/>
        </p:blipFill>
        <p:spPr>
          <a:xfrm>
            <a:off x="0" y="-3425"/>
            <a:ext cx="9144003" cy="111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9"/>
          <p:cNvGrpSpPr/>
          <p:nvPr/>
        </p:nvGrpSpPr>
        <p:grpSpPr>
          <a:xfrm>
            <a:off x="144750" y="109675"/>
            <a:ext cx="8850375" cy="4919100"/>
            <a:chOff x="144750" y="109675"/>
            <a:chExt cx="8850375" cy="4919100"/>
          </a:xfrm>
        </p:grpSpPr>
        <p:grpSp>
          <p:nvGrpSpPr>
            <p:cNvPr id="118" name="Google Shape;118;p9"/>
            <p:cNvGrpSpPr/>
            <p:nvPr/>
          </p:nvGrpSpPr>
          <p:grpSpPr>
            <a:xfrm>
              <a:off x="147825" y="109675"/>
              <a:ext cx="8847300" cy="998424"/>
              <a:chOff x="147825" y="109675"/>
              <a:chExt cx="8847300" cy="1737900"/>
            </a:xfrm>
          </p:grpSpPr>
          <p:cxnSp>
            <p:nvCxnSpPr>
              <p:cNvPr id="119" name="Google Shape;119;p9"/>
              <p:cNvCxnSpPr/>
              <p:nvPr/>
            </p:nvCxnSpPr>
            <p:spPr>
              <a:xfrm>
                <a:off x="148025" y="109675"/>
                <a:ext cx="0" cy="1737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" name="Google Shape;120;p9"/>
              <p:cNvCxnSpPr/>
              <p:nvPr/>
            </p:nvCxnSpPr>
            <p:spPr>
              <a:xfrm>
                <a:off x="8995050" y="109675"/>
                <a:ext cx="0" cy="1737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" name="Google Shape;121;p9"/>
              <p:cNvCxnSpPr/>
              <p:nvPr/>
            </p:nvCxnSpPr>
            <p:spPr>
              <a:xfrm rot="10800000">
                <a:off x="147825" y="117987"/>
                <a:ext cx="8847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2" name="Google Shape;122;p9"/>
            <p:cNvGrpSpPr/>
            <p:nvPr/>
          </p:nvGrpSpPr>
          <p:grpSpPr>
            <a:xfrm>
              <a:off x="144750" y="1108164"/>
              <a:ext cx="8850300" cy="3920611"/>
              <a:chOff x="144750" y="1835400"/>
              <a:chExt cx="8850300" cy="3193200"/>
            </a:xfrm>
          </p:grpSpPr>
          <p:cxnSp>
            <p:nvCxnSpPr>
              <p:cNvPr id="123" name="Google Shape;123;p9"/>
              <p:cNvCxnSpPr/>
              <p:nvPr/>
            </p:nvCxnSpPr>
            <p:spPr>
              <a:xfrm rot="10800000">
                <a:off x="8994900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" name="Google Shape;124;p9"/>
              <p:cNvCxnSpPr/>
              <p:nvPr/>
            </p:nvCxnSpPr>
            <p:spPr>
              <a:xfrm rot="10800000">
                <a:off x="147875" y="1835400"/>
                <a:ext cx="0" cy="319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" name="Google Shape;125;p9"/>
              <p:cNvCxnSpPr/>
              <p:nvPr/>
            </p:nvCxnSpPr>
            <p:spPr>
              <a:xfrm>
                <a:off x="144750" y="5024830"/>
                <a:ext cx="885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26" name="Google Shape;126;p9"/>
          <p:cNvSpPr/>
          <p:nvPr/>
        </p:nvSpPr>
        <p:spPr>
          <a:xfrm>
            <a:off x="147829" y="4635625"/>
            <a:ext cx="386700" cy="38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" name="Google Shape;127;p9"/>
          <p:cNvSpPr txBox="1"/>
          <p:nvPr>
            <p:ph type="title"/>
          </p:nvPr>
        </p:nvSpPr>
        <p:spPr>
          <a:xfrm>
            <a:off x="2127600" y="1483550"/>
            <a:ext cx="4872900" cy="1207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8" name="Google Shape;128;p9"/>
          <p:cNvSpPr txBox="1"/>
          <p:nvPr>
            <p:ph idx="1" type="subTitle"/>
          </p:nvPr>
        </p:nvSpPr>
        <p:spPr>
          <a:xfrm>
            <a:off x="2127600" y="3077294"/>
            <a:ext cx="4872900" cy="67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Black"/>
              <a:buNone/>
              <a:defRPr sz="3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Black"/>
              <a:buNone/>
              <a:defRPr sz="3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Black"/>
              <a:buNone/>
              <a:defRPr sz="3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Black"/>
              <a:buNone/>
              <a:defRPr sz="3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Black"/>
              <a:buNone/>
              <a:defRPr sz="3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Black"/>
              <a:buNone/>
              <a:defRPr sz="3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Black"/>
              <a:buNone/>
              <a:defRPr sz="3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Black"/>
              <a:buNone/>
              <a:defRPr sz="3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Black"/>
              <a:buNone/>
              <a:defRPr sz="3000">
                <a:solidFill>
                  <a:schemeClr val="dk1"/>
                </a:solidFill>
                <a:latin typeface="Lexend Black"/>
                <a:ea typeface="Lexend Black"/>
                <a:cs typeface="Lexend Black"/>
                <a:sym typeface="Lexend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3"/>
          <p:cNvSpPr txBox="1"/>
          <p:nvPr>
            <p:ph type="ctrTitle"/>
          </p:nvPr>
        </p:nvSpPr>
        <p:spPr>
          <a:xfrm>
            <a:off x="813750" y="1939675"/>
            <a:ext cx="6508800" cy="15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RECONHECIMENTO FACIAL PARA CONTROLE DE ACESSO</a:t>
            </a:r>
            <a:endParaRPr sz="3000"/>
          </a:p>
        </p:txBody>
      </p:sp>
      <p:pic>
        <p:nvPicPr>
          <p:cNvPr id="490" name="Google Shape;4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050" y="3595775"/>
            <a:ext cx="1159200" cy="1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3" title="vertical_sigla_fundo_claro.png"/>
          <p:cNvPicPr preferRelativeResize="0"/>
          <p:nvPr/>
        </p:nvPicPr>
        <p:blipFill rotWithShape="1">
          <a:blip r:embed="rId4">
            <a:alphaModFix/>
          </a:blip>
          <a:srcRect b="19190" l="0" r="0" t="-5359"/>
          <a:stretch/>
        </p:blipFill>
        <p:spPr>
          <a:xfrm>
            <a:off x="1863325" y="364863"/>
            <a:ext cx="978335" cy="1162027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3"/>
          <p:cNvSpPr txBox="1"/>
          <p:nvPr>
            <p:ph idx="1" type="subTitle"/>
          </p:nvPr>
        </p:nvSpPr>
        <p:spPr>
          <a:xfrm>
            <a:off x="3211875" y="413525"/>
            <a:ext cx="4918200" cy="10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UNIVERSIDADE FEDERAL DE SANTA CATARINA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PROGRAMA DE PÓS GRADUAÇÃO EM CIÊNCIA DA COMPUTAÇÃO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VISÃO COMPUTACIONAL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93" name="Google Shape;493;p33"/>
          <p:cNvCxnSpPr/>
          <p:nvPr/>
        </p:nvCxnSpPr>
        <p:spPr>
          <a:xfrm>
            <a:off x="3145400" y="535025"/>
            <a:ext cx="0" cy="9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Google Shape;494;p33"/>
          <p:cNvSpPr txBox="1"/>
          <p:nvPr/>
        </p:nvSpPr>
        <p:spPr>
          <a:xfrm>
            <a:off x="903050" y="3885600"/>
            <a:ext cx="426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Israel Efraim de Oliveira</a:t>
            </a:r>
            <a:endParaRPr sz="1200"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Gilberto Perez da Silva Junior</a:t>
            </a:r>
            <a:endParaRPr sz="1200"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Caio César Sabino Soares</a:t>
            </a:r>
            <a:endParaRPr sz="1200"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Lucas Beiler</a:t>
            </a:r>
            <a:endParaRPr sz="1200"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 txBox="1"/>
          <p:nvPr>
            <p:ph type="title"/>
          </p:nvPr>
        </p:nvSpPr>
        <p:spPr>
          <a:xfrm>
            <a:off x="720000" y="2934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Representação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557" name="Google Shape;557;p42"/>
          <p:cNvSpPr txBox="1"/>
          <p:nvPr/>
        </p:nvSpPr>
        <p:spPr>
          <a:xfrm>
            <a:off x="720000" y="1549025"/>
            <a:ext cx="4359900" cy="29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Objetivo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: M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apear a imagem da face em um </a:t>
            </a:r>
            <a:r>
              <a:rPr b="1" lang="en" sz="1600">
                <a:latin typeface="Inter"/>
                <a:ea typeface="Inter"/>
                <a:cs typeface="Inter"/>
                <a:sym typeface="Inter"/>
              </a:rPr>
              <a:t>vetor numérico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 em um espaço Euclidiano, onde a distância corresponde à similaridade facial.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Técnicas:</a:t>
            </a:r>
            <a:endParaRPr b="1"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FaceNet</a:t>
            </a:r>
            <a:endParaRPr b="1"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ArcNet</a:t>
            </a:r>
            <a:endParaRPr b="1" sz="1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8" name="Google Shape;558;p42" title="cossen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900" y="2085500"/>
            <a:ext cx="3759300" cy="212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3"/>
          <p:cNvSpPr txBox="1"/>
          <p:nvPr>
            <p:ph type="title"/>
          </p:nvPr>
        </p:nvSpPr>
        <p:spPr>
          <a:xfrm>
            <a:off x="720000" y="2934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Busca e Verificação </a:t>
            </a:r>
            <a:r>
              <a:rPr lang="en" sz="2200">
                <a:solidFill>
                  <a:schemeClr val="dk2"/>
                </a:solidFill>
              </a:rPr>
              <a:t>(Reconhecimento)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564" name="Google Shape;564;p43"/>
          <p:cNvSpPr txBox="1"/>
          <p:nvPr/>
        </p:nvSpPr>
        <p:spPr>
          <a:xfrm>
            <a:off x="720000" y="1549025"/>
            <a:ext cx="4359900" cy="29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Objetivo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Busca pela </a:t>
            </a:r>
            <a:r>
              <a:rPr b="1" lang="en" sz="1600">
                <a:latin typeface="Inter"/>
                <a:ea typeface="Inter"/>
                <a:cs typeface="Inter"/>
                <a:sym typeface="Inter"/>
              </a:rPr>
              <a:t>menor distância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 (Euclidiana ou Cosseno) entre o vetor da face capturada e os vetores armazenados em um banco de dados e aplicação de um </a:t>
            </a:r>
            <a:r>
              <a:rPr b="1" lang="en" sz="1600">
                <a:latin typeface="Inter"/>
                <a:ea typeface="Inter"/>
                <a:cs typeface="Inter"/>
                <a:sym typeface="Inter"/>
              </a:rPr>
              <a:t>limiar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.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Técnicas:</a:t>
            </a:r>
            <a:endParaRPr b="1"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Euclidiana</a:t>
            </a:r>
            <a:endParaRPr b="1"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Euclidiana Normalizada</a:t>
            </a:r>
            <a:endParaRPr b="1"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Cosseno</a:t>
            </a:r>
            <a:endParaRPr b="1" sz="1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65" name="Google Shape;565;p43" title="cossen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900" y="2085500"/>
            <a:ext cx="3759300" cy="212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4"/>
          <p:cNvSpPr txBox="1"/>
          <p:nvPr/>
        </p:nvSpPr>
        <p:spPr>
          <a:xfrm>
            <a:off x="1498950" y="2105550"/>
            <a:ext cx="6146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Lexend ExtraBold"/>
                <a:ea typeface="Lexend ExtraBold"/>
                <a:cs typeface="Lexend ExtraBold"/>
                <a:sym typeface="Lexend ExtraBold"/>
              </a:rPr>
              <a:t>IMPLEMENTAÇÃO</a:t>
            </a:r>
            <a:endParaRPr sz="4000">
              <a:solidFill>
                <a:srgbClr val="000000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5"/>
          <p:cNvSpPr txBox="1"/>
          <p:nvPr>
            <p:ph type="title"/>
          </p:nvPr>
        </p:nvSpPr>
        <p:spPr>
          <a:xfrm>
            <a:off x="720000" y="2934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DETECÇÃO COM YOLOv8s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576" name="Google Shape;576;p45"/>
          <p:cNvSpPr txBox="1"/>
          <p:nvPr/>
        </p:nvSpPr>
        <p:spPr>
          <a:xfrm>
            <a:off x="720000" y="1549025"/>
            <a:ext cx="4359900" cy="29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Metodologia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: Aplicar </a:t>
            </a:r>
            <a:r>
              <a:rPr i="1" lang="en" sz="1600">
                <a:latin typeface="Inter"/>
                <a:ea typeface="Inter"/>
                <a:cs typeface="Inter"/>
                <a:sym typeface="Inter"/>
              </a:rPr>
              <a:t>transfer learning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 em um modelo YOLOv8s previamente treinado num dataset COCO de 80 classes para reconhecer faces no Dataset </a:t>
            </a:r>
            <a:r>
              <a:rPr b="1" lang="en" sz="1600">
                <a:latin typeface="Inter"/>
                <a:ea typeface="Inter"/>
                <a:cs typeface="Inter"/>
                <a:sym typeface="Inter"/>
              </a:rPr>
              <a:t>WIDER FACES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.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Parâmetros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: 50 épocas, batch de 16 imagens.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77" name="Google Shape;577;p45" title="sampl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850" y="2121575"/>
            <a:ext cx="3352500" cy="176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6"/>
          <p:cNvSpPr txBox="1"/>
          <p:nvPr>
            <p:ph type="title"/>
          </p:nvPr>
        </p:nvSpPr>
        <p:spPr>
          <a:xfrm>
            <a:off x="720000" y="2934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DETECÇÃO COM YOLOv8s</a:t>
            </a:r>
            <a:endParaRPr sz="3000">
              <a:solidFill>
                <a:schemeClr val="dk2"/>
              </a:solidFill>
            </a:endParaRPr>
          </a:p>
        </p:txBody>
      </p:sp>
      <p:pic>
        <p:nvPicPr>
          <p:cNvPr id="583" name="Google Shape;583;p46" title="resul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750" y="1376875"/>
            <a:ext cx="6848400" cy="3424200"/>
          </a:xfrm>
          <a:prstGeom prst="roundRect">
            <a:avLst>
              <a:gd fmla="val 880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7"/>
          <p:cNvSpPr txBox="1"/>
          <p:nvPr>
            <p:ph type="title"/>
          </p:nvPr>
        </p:nvSpPr>
        <p:spPr>
          <a:xfrm>
            <a:off x="720000" y="2934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PIPELINE DE RECONHECIMENTO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589" name="Google Shape;589;p47"/>
          <p:cNvSpPr txBox="1"/>
          <p:nvPr/>
        </p:nvSpPr>
        <p:spPr>
          <a:xfrm>
            <a:off x="720000" y="1549025"/>
            <a:ext cx="4359900" cy="29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Metodologia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: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Utilização dos modelos </a:t>
            </a:r>
            <a:r>
              <a:rPr b="1" lang="en" sz="1600">
                <a:latin typeface="Inter"/>
                <a:ea typeface="Inter"/>
                <a:cs typeface="Inter"/>
                <a:sym typeface="Inter"/>
              </a:rPr>
              <a:t>RetinaFace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b="1" lang="en" sz="1600">
                <a:latin typeface="Inter"/>
                <a:ea typeface="Inter"/>
                <a:cs typeface="Inter"/>
                <a:sym typeface="Inter"/>
              </a:rPr>
              <a:t>ArcFace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 pré-treinado para identificação no dataset </a:t>
            </a:r>
            <a:r>
              <a:rPr b="1" lang="en" sz="1600">
                <a:latin typeface="Inter"/>
                <a:ea typeface="Inter"/>
                <a:cs typeface="Inter"/>
                <a:sym typeface="Inter"/>
              </a:rPr>
              <a:t>Labeled Faces in the Wild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 (LFW).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Criação de um banco de faces com uma face por pessoa e teste de reconhecimento com 1000 amostras aleatórias.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Parâmetros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: Limiarização por distância de cosseno com valor de 0,68.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90" name="Google Shape;590;p47" title="lf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300" y="1714350"/>
            <a:ext cx="3191700" cy="2574600"/>
          </a:xfrm>
          <a:prstGeom prst="roundRect">
            <a:avLst>
              <a:gd fmla="val 552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8"/>
          <p:cNvSpPr txBox="1"/>
          <p:nvPr>
            <p:ph type="title"/>
          </p:nvPr>
        </p:nvSpPr>
        <p:spPr>
          <a:xfrm>
            <a:off x="720000" y="2934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PIPELINE DE RECONHECIMENTO</a:t>
            </a:r>
            <a:endParaRPr sz="3000">
              <a:solidFill>
                <a:schemeClr val="dk2"/>
              </a:solidFill>
            </a:endParaRPr>
          </a:p>
        </p:txBody>
      </p:sp>
      <p:graphicFrame>
        <p:nvGraphicFramePr>
          <p:cNvPr id="596" name="Google Shape;596;p48"/>
          <p:cNvGraphicFramePr/>
          <p:nvPr/>
        </p:nvGraphicFramePr>
        <p:xfrm>
          <a:off x="2397600" y="183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{99156503-96C6-4D3B-B4A8-FD15F9267EA6}</a:tableStyleId>
              </a:tblPr>
              <a:tblGrid>
                <a:gridCol w="2572500"/>
                <a:gridCol w="1776300"/>
              </a:tblGrid>
              <a:tr h="45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Métrica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Valor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5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Amostras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True Accept Rate (TAR)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83,5%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5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False Accept Rate (FAR)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16,4%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5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 Reject Rate (FRR)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9"/>
          <p:cNvSpPr txBox="1"/>
          <p:nvPr>
            <p:ph type="title"/>
          </p:nvPr>
        </p:nvSpPr>
        <p:spPr>
          <a:xfrm>
            <a:off x="720000" y="2934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PIPELINE DE RECONHECIMENTO</a:t>
            </a:r>
            <a:endParaRPr sz="3000">
              <a:solidFill>
                <a:schemeClr val="dk2"/>
              </a:solidFill>
            </a:endParaRPr>
          </a:p>
        </p:txBody>
      </p:sp>
      <p:pic>
        <p:nvPicPr>
          <p:cNvPr id="602" name="Google Shape;602;p49" title="histogram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538" y="1329100"/>
            <a:ext cx="6156900" cy="3448200"/>
          </a:xfrm>
          <a:prstGeom prst="roundRect">
            <a:avLst>
              <a:gd fmla="val 679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0"/>
          <p:cNvSpPr txBox="1"/>
          <p:nvPr/>
        </p:nvSpPr>
        <p:spPr>
          <a:xfrm>
            <a:off x="1498950" y="2105550"/>
            <a:ext cx="6146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Lexend ExtraBold"/>
                <a:ea typeface="Lexend ExtraBold"/>
                <a:cs typeface="Lexend ExtraBold"/>
                <a:sym typeface="Lexend ExtraBold"/>
              </a:rPr>
              <a:t>CONCLUSÃO</a:t>
            </a:r>
            <a:endParaRPr sz="4000">
              <a:solidFill>
                <a:srgbClr val="000000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1"/>
          <p:cNvSpPr txBox="1"/>
          <p:nvPr>
            <p:ph type="title"/>
          </p:nvPr>
        </p:nvSpPr>
        <p:spPr>
          <a:xfrm>
            <a:off x="720000" y="2934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CONSIDERAÇÕES FINAIS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613" name="Google Shape;613;p51"/>
          <p:cNvSpPr txBox="1"/>
          <p:nvPr/>
        </p:nvSpPr>
        <p:spPr>
          <a:xfrm>
            <a:off x="263400" y="1915268"/>
            <a:ext cx="4359900" cy="26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YOLOv8s:</a:t>
            </a:r>
            <a:endParaRPr b="1"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Alta precisão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 (</a:t>
            </a:r>
            <a:r>
              <a:rPr b="1" lang="en" sz="1600">
                <a:latin typeface="Inter"/>
                <a:ea typeface="Inter"/>
                <a:cs typeface="Inter"/>
                <a:sym typeface="Inter"/>
              </a:rPr>
              <a:t>86%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);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Recall limitado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 (</a:t>
            </a:r>
            <a:r>
              <a:rPr b="1" lang="en" sz="1600">
                <a:latin typeface="Inter"/>
                <a:ea typeface="Inter"/>
                <a:cs typeface="Inter"/>
                <a:sym typeface="Inter"/>
              </a:rPr>
              <a:t>62%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);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Pode ter relação com a complexidade do dataset WIDER FACE.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4" name="Google Shape;614;p51"/>
          <p:cNvSpPr txBox="1"/>
          <p:nvPr/>
        </p:nvSpPr>
        <p:spPr>
          <a:xfrm>
            <a:off x="4572000" y="1915268"/>
            <a:ext cx="4520700" cy="26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Pipeline de Reconhecimento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: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Alta precisão (</a:t>
            </a:r>
            <a:r>
              <a:rPr b="1" lang="en" sz="1600">
                <a:latin typeface="Inter"/>
                <a:ea typeface="Inter"/>
                <a:cs typeface="Inter"/>
                <a:sym typeface="Inter"/>
              </a:rPr>
              <a:t>83,5%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);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Comportamento permissivo (</a:t>
            </a:r>
            <a:r>
              <a:rPr b="1" lang="en" sz="1600">
                <a:latin typeface="Inter"/>
                <a:ea typeface="Inter"/>
                <a:cs typeface="Inter"/>
                <a:sym typeface="Inter"/>
              </a:rPr>
              <a:t>FRR 0%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);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Ideal para triagens rápidas, mas deve ter ajuste no limiar para reduzir a </a:t>
            </a:r>
            <a:r>
              <a:rPr b="1" lang="en" sz="1600">
                <a:latin typeface="Inter"/>
                <a:ea typeface="Inter"/>
                <a:cs typeface="Inter"/>
                <a:sym typeface="Inter"/>
              </a:rPr>
              <a:t>taxa de falsa aceitação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 (FAR </a:t>
            </a:r>
            <a:r>
              <a:rPr b="1" lang="en" sz="1600">
                <a:latin typeface="Inter"/>
                <a:ea typeface="Inter"/>
                <a:cs typeface="Inter"/>
                <a:sym typeface="Inter"/>
              </a:rPr>
              <a:t>16,4%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) para aplicações de alta segurança.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4"/>
          <p:cNvSpPr txBox="1"/>
          <p:nvPr/>
        </p:nvSpPr>
        <p:spPr>
          <a:xfrm>
            <a:off x="1498950" y="2105550"/>
            <a:ext cx="6146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Lexend ExtraBold"/>
                <a:ea typeface="Lexend ExtraBold"/>
                <a:cs typeface="Lexend ExtraBold"/>
                <a:sym typeface="Lexend ExtraBold"/>
              </a:rPr>
              <a:t>INTRODUÇÃO</a:t>
            </a:r>
            <a:endParaRPr sz="4000">
              <a:solidFill>
                <a:srgbClr val="000000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/>
          <p:nvPr>
            <p:ph type="ctrTitle"/>
          </p:nvPr>
        </p:nvSpPr>
        <p:spPr>
          <a:xfrm>
            <a:off x="813750" y="1939675"/>
            <a:ext cx="6508800" cy="15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OBRIGADO!</a:t>
            </a:r>
            <a:endParaRPr sz="3000"/>
          </a:p>
        </p:txBody>
      </p:sp>
      <p:pic>
        <p:nvPicPr>
          <p:cNvPr id="620" name="Google Shape;6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050" y="3595775"/>
            <a:ext cx="1159200" cy="1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2" title="vertical_sigla_fundo_claro.png"/>
          <p:cNvPicPr preferRelativeResize="0"/>
          <p:nvPr/>
        </p:nvPicPr>
        <p:blipFill rotWithShape="1">
          <a:blip r:embed="rId4">
            <a:alphaModFix/>
          </a:blip>
          <a:srcRect b="19190" l="0" r="0" t="-5359"/>
          <a:stretch/>
        </p:blipFill>
        <p:spPr>
          <a:xfrm>
            <a:off x="1863325" y="364863"/>
            <a:ext cx="978335" cy="1162027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2"/>
          <p:cNvSpPr txBox="1"/>
          <p:nvPr>
            <p:ph idx="1" type="subTitle"/>
          </p:nvPr>
        </p:nvSpPr>
        <p:spPr>
          <a:xfrm>
            <a:off x="3211875" y="413525"/>
            <a:ext cx="4918200" cy="10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UNIVERSIDADE FEDERAL DE SANTA CATARINA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PROGRAMA DE PÓS GRADUAÇÃO EM CIÊNCIA DA COMPUTAÇÃO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VISÃO COMPUTACIONAL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23" name="Google Shape;623;p52"/>
          <p:cNvCxnSpPr/>
          <p:nvPr/>
        </p:nvCxnSpPr>
        <p:spPr>
          <a:xfrm>
            <a:off x="3145400" y="535025"/>
            <a:ext cx="0" cy="9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4" name="Google Shape;624;p52"/>
          <p:cNvSpPr txBox="1"/>
          <p:nvPr/>
        </p:nvSpPr>
        <p:spPr>
          <a:xfrm>
            <a:off x="903050" y="3885600"/>
            <a:ext cx="426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Israel Efraim de Oliveira</a:t>
            </a:r>
            <a:endParaRPr sz="1200"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Gilberto Perez da Silva Junior</a:t>
            </a:r>
            <a:endParaRPr sz="1200"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Caio César Sabino Soares</a:t>
            </a:r>
            <a:endParaRPr sz="1200"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Lucas Beiler</a:t>
            </a:r>
            <a:endParaRPr sz="1200"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</a:t>
            </a:r>
            <a:endParaRPr/>
          </a:p>
        </p:txBody>
      </p:sp>
      <p:sp>
        <p:nvSpPr>
          <p:cNvPr id="505" name="Google Shape;505;p35"/>
          <p:cNvSpPr txBox="1"/>
          <p:nvPr>
            <p:ph idx="1" type="subTitle"/>
          </p:nvPr>
        </p:nvSpPr>
        <p:spPr>
          <a:xfrm>
            <a:off x="499175" y="2573339"/>
            <a:ext cx="21753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Inteligência Artificial (IA) e Visão Computacional, onde o Reconhecimento Facial (RF) se consolida como área de</a:t>
            </a:r>
            <a:r>
              <a:rPr lang="en"/>
              <a:t> rápida evolução</a:t>
            </a:r>
            <a:r>
              <a:rPr lang="en"/>
              <a:t> </a:t>
            </a:r>
            <a:r>
              <a:rPr lang="en"/>
              <a:t>utilizado em identificação de pessoas por imagens ou vídeos.</a:t>
            </a:r>
            <a:endParaRPr/>
          </a:p>
        </p:txBody>
      </p:sp>
      <p:sp>
        <p:nvSpPr>
          <p:cNvPr id="506" name="Google Shape;506;p35"/>
          <p:cNvSpPr txBox="1"/>
          <p:nvPr>
            <p:ph idx="2" type="subTitle"/>
          </p:nvPr>
        </p:nvSpPr>
        <p:spPr>
          <a:xfrm>
            <a:off x="3484350" y="1816689"/>
            <a:ext cx="21753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</a:t>
            </a:r>
            <a:r>
              <a:rPr lang="en"/>
              <a:t>vidido em três etapas: detecção, alinhamento, representação e reconhecimento.</a:t>
            </a:r>
            <a:endParaRPr/>
          </a:p>
        </p:txBody>
      </p:sp>
      <p:sp>
        <p:nvSpPr>
          <p:cNvPr id="507" name="Google Shape;507;p35"/>
          <p:cNvSpPr txBox="1"/>
          <p:nvPr>
            <p:ph idx="3" type="subTitle"/>
          </p:nvPr>
        </p:nvSpPr>
        <p:spPr>
          <a:xfrm>
            <a:off x="6248700" y="2573327"/>
            <a:ext cx="21753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ncluem: autenticação, controle de acesso, pagamentos e segurança pública e registro de presença.</a:t>
            </a:r>
            <a:endParaRPr/>
          </a:p>
        </p:txBody>
      </p:sp>
      <p:sp>
        <p:nvSpPr>
          <p:cNvPr id="508" name="Google Shape;508;p35"/>
          <p:cNvSpPr txBox="1"/>
          <p:nvPr>
            <p:ph idx="4" type="subTitle"/>
          </p:nvPr>
        </p:nvSpPr>
        <p:spPr>
          <a:xfrm>
            <a:off x="499175" y="2146959"/>
            <a:ext cx="21753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ÁREA</a:t>
            </a:r>
            <a:endParaRPr/>
          </a:p>
        </p:txBody>
      </p:sp>
      <p:sp>
        <p:nvSpPr>
          <p:cNvPr id="509" name="Google Shape;509;p35"/>
          <p:cNvSpPr txBox="1"/>
          <p:nvPr>
            <p:ph idx="5" type="subTitle"/>
          </p:nvPr>
        </p:nvSpPr>
        <p:spPr>
          <a:xfrm>
            <a:off x="3484350" y="1390309"/>
            <a:ext cx="21753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</a:t>
            </a:r>
            <a:endParaRPr/>
          </a:p>
        </p:txBody>
      </p:sp>
      <p:sp>
        <p:nvSpPr>
          <p:cNvPr id="510" name="Google Shape;510;p35"/>
          <p:cNvSpPr txBox="1"/>
          <p:nvPr>
            <p:ph idx="6" type="subTitle"/>
          </p:nvPr>
        </p:nvSpPr>
        <p:spPr>
          <a:xfrm>
            <a:off x="6248700" y="2146947"/>
            <a:ext cx="21753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APLICAÇÕES</a:t>
            </a:r>
            <a:endParaRPr/>
          </a:p>
        </p:txBody>
      </p:sp>
      <p:pic>
        <p:nvPicPr>
          <p:cNvPr id="511" name="Google Shape;511;p35" title="Design sem nome (2).png"/>
          <p:cNvPicPr preferRelativeResize="0"/>
          <p:nvPr/>
        </p:nvPicPr>
        <p:blipFill rotWithShape="1">
          <a:blip r:embed="rId3">
            <a:alphaModFix/>
          </a:blip>
          <a:srcRect b="20288" l="-718" r="-3469" t="15629"/>
          <a:stretch/>
        </p:blipFill>
        <p:spPr>
          <a:xfrm>
            <a:off x="2535488" y="2571756"/>
            <a:ext cx="4073025" cy="250514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5"/>
          <p:cNvSpPr txBox="1"/>
          <p:nvPr>
            <p:ph idx="6" type="subTitle"/>
          </p:nvPr>
        </p:nvSpPr>
        <p:spPr>
          <a:xfrm>
            <a:off x="5710425" y="4596000"/>
            <a:ext cx="1811700" cy="4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"/>
                <a:ea typeface="Lexend"/>
                <a:cs typeface="Lexend"/>
                <a:sym typeface="Lexend"/>
              </a:rPr>
              <a:t>Fonte: Freepik.</a:t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"/>
          <p:cNvSpPr txBox="1"/>
          <p:nvPr/>
        </p:nvSpPr>
        <p:spPr>
          <a:xfrm>
            <a:off x="1432950" y="1821525"/>
            <a:ext cx="6146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OBJETIVO GERAL</a:t>
            </a:r>
            <a:endParaRPr sz="4000">
              <a:solidFill>
                <a:srgbClr val="000000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518" name="Google Shape;518;p36"/>
          <p:cNvSpPr txBox="1"/>
          <p:nvPr/>
        </p:nvSpPr>
        <p:spPr>
          <a:xfrm>
            <a:off x="1564950" y="2578850"/>
            <a:ext cx="6146100" cy="11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nter Medium"/>
                <a:ea typeface="Inter Medium"/>
                <a:cs typeface="Inter Medium"/>
                <a:sym typeface="Inter Medium"/>
              </a:rPr>
              <a:t>D</a:t>
            </a:r>
            <a:r>
              <a:rPr lang="en" sz="2000">
                <a:latin typeface="Inter Medium"/>
                <a:ea typeface="Inter Medium"/>
                <a:cs typeface="Inter Medium"/>
                <a:sym typeface="Inter Medium"/>
              </a:rPr>
              <a:t>esenvolver um método de reconhecimento facial para controle de acesso.</a:t>
            </a:r>
            <a:endParaRPr sz="200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7"/>
          <p:cNvSpPr txBox="1"/>
          <p:nvPr/>
        </p:nvSpPr>
        <p:spPr>
          <a:xfrm>
            <a:off x="1256313" y="607700"/>
            <a:ext cx="61461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OBJETIVOS ESPECÍFICOS</a:t>
            </a:r>
            <a:endParaRPr sz="3000">
              <a:solidFill>
                <a:srgbClr val="0000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524" name="Google Shape;524;p37"/>
          <p:cNvSpPr txBox="1"/>
          <p:nvPr/>
        </p:nvSpPr>
        <p:spPr>
          <a:xfrm>
            <a:off x="1657288" y="1404900"/>
            <a:ext cx="6230400" cy="29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AutoNum type="arabicPeriod"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Propor 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e </a:t>
            </a:r>
            <a:r>
              <a:rPr b="1" lang="en" sz="1600">
                <a:latin typeface="Inter"/>
                <a:ea typeface="Inter"/>
                <a:cs typeface="Inter"/>
                <a:sym typeface="Inter"/>
              </a:rPr>
              <a:t>treinar 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um modelo </a:t>
            </a:r>
            <a:r>
              <a:rPr b="1" lang="en" sz="1600">
                <a:latin typeface="Inter"/>
                <a:ea typeface="Inter"/>
                <a:cs typeface="Inter"/>
                <a:sym typeface="Inter"/>
              </a:rPr>
              <a:t>YOLOv8s 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especializado para a tarefa de detecção de faces via </a:t>
            </a:r>
            <a:r>
              <a:rPr i="1" lang="en" sz="1600">
                <a:latin typeface="Inter"/>
                <a:ea typeface="Inter"/>
                <a:cs typeface="Inter"/>
                <a:sym typeface="Inter"/>
              </a:rPr>
              <a:t>Transfer Learning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;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Inter"/>
              <a:buAutoNum type="arabicPeriod"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Desenvolver 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e </a:t>
            </a:r>
            <a:r>
              <a:rPr b="1" lang="en" sz="1600">
                <a:latin typeface="Inter"/>
                <a:ea typeface="Inter"/>
                <a:cs typeface="Inter"/>
                <a:sym typeface="Inter"/>
              </a:rPr>
              <a:t>validar 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um </a:t>
            </a:r>
            <a:r>
              <a:rPr b="1" lang="en" sz="1600">
                <a:latin typeface="Inter"/>
                <a:ea typeface="Inter"/>
                <a:cs typeface="Inter"/>
                <a:sym typeface="Inter"/>
              </a:rPr>
              <a:t>pipeline completo 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que integre as etapas de detecção, alinhamento, representação vetorial (embeddings) e reconhecimento (busca em banco de dados), avaliando seu desempenho.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8"/>
          <p:cNvSpPr txBox="1"/>
          <p:nvPr/>
        </p:nvSpPr>
        <p:spPr>
          <a:xfrm>
            <a:off x="1498950" y="2105550"/>
            <a:ext cx="6146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Lexend ExtraBold"/>
                <a:ea typeface="Lexend ExtraBold"/>
                <a:cs typeface="Lexend ExtraBold"/>
                <a:sym typeface="Lexend ExtraBold"/>
              </a:rPr>
              <a:t>FUNDAMENTAÇÃO</a:t>
            </a:r>
            <a:endParaRPr sz="4000">
              <a:solidFill>
                <a:srgbClr val="000000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F6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9"/>
          <p:cNvSpPr txBox="1"/>
          <p:nvPr>
            <p:ph idx="4294967295" type="title"/>
          </p:nvPr>
        </p:nvSpPr>
        <p:spPr>
          <a:xfrm>
            <a:off x="191425" y="316050"/>
            <a:ext cx="85350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FUNDAMENTAÇÃO</a:t>
            </a:r>
            <a:endParaRPr sz="4000"/>
          </a:p>
        </p:txBody>
      </p:sp>
      <p:pic>
        <p:nvPicPr>
          <p:cNvPr id="535" name="Google Shape;5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00" y="1997925"/>
            <a:ext cx="8454600" cy="1672200"/>
          </a:xfrm>
          <a:prstGeom prst="roundRect">
            <a:avLst>
              <a:gd fmla="val 700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/>
          <p:nvPr>
            <p:ph type="title"/>
          </p:nvPr>
        </p:nvSpPr>
        <p:spPr>
          <a:xfrm>
            <a:off x="720000" y="2934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DETECÇÃO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541" name="Google Shape;541;p40"/>
          <p:cNvSpPr txBox="1"/>
          <p:nvPr/>
        </p:nvSpPr>
        <p:spPr>
          <a:xfrm>
            <a:off x="720000" y="1549025"/>
            <a:ext cx="4359900" cy="29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Objetivo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: Localizar a face na imagem e </a:t>
            </a:r>
            <a:r>
              <a:rPr i="1" lang="en" sz="1600">
                <a:latin typeface="Inter"/>
                <a:ea typeface="Inter"/>
                <a:cs typeface="Inter"/>
                <a:sym typeface="Inter"/>
              </a:rPr>
              <a:t>landmarks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.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Técnicas:</a:t>
            </a:r>
            <a:endParaRPr b="1"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Métodos Clássicos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: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○"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Viola-Jones (Haar Cascades);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○"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HOG.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Deep Learning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: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○"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MTCNN;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○"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RetinaFace;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○"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Yolo.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42" name="Google Shape;542;p40"/>
          <p:cNvPicPr preferRelativeResize="0"/>
          <p:nvPr/>
        </p:nvPicPr>
        <p:blipFill rotWithShape="1">
          <a:blip r:embed="rId3">
            <a:alphaModFix/>
          </a:blip>
          <a:srcRect b="3868" l="6091" r="60839" t="3590"/>
          <a:stretch/>
        </p:blipFill>
        <p:spPr>
          <a:xfrm>
            <a:off x="5505950" y="1966625"/>
            <a:ext cx="1377300" cy="207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43" name="Google Shape;543;p40"/>
          <p:cNvPicPr preferRelativeResize="0"/>
          <p:nvPr/>
        </p:nvPicPr>
        <p:blipFill rotWithShape="1">
          <a:blip r:embed="rId3">
            <a:alphaModFix/>
          </a:blip>
          <a:srcRect b="3729" l="61531" r="5400" t="3729"/>
          <a:stretch/>
        </p:blipFill>
        <p:spPr>
          <a:xfrm>
            <a:off x="7046700" y="1966625"/>
            <a:ext cx="1377300" cy="207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41"/>
          <p:cNvPicPr preferRelativeResize="0"/>
          <p:nvPr/>
        </p:nvPicPr>
        <p:blipFill rotWithShape="1">
          <a:blip r:embed="rId3">
            <a:alphaModFix/>
          </a:blip>
          <a:srcRect b="3729" l="61531" r="5400" t="3729"/>
          <a:stretch/>
        </p:blipFill>
        <p:spPr>
          <a:xfrm>
            <a:off x="5673150" y="1966625"/>
            <a:ext cx="1377300" cy="207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49" name="Google Shape;549;p41"/>
          <p:cNvSpPr txBox="1"/>
          <p:nvPr>
            <p:ph type="title"/>
          </p:nvPr>
        </p:nvSpPr>
        <p:spPr>
          <a:xfrm>
            <a:off x="720000" y="2934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DETECÇÃO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550" name="Google Shape;550;p41"/>
          <p:cNvSpPr txBox="1"/>
          <p:nvPr/>
        </p:nvSpPr>
        <p:spPr>
          <a:xfrm>
            <a:off x="720000" y="1549025"/>
            <a:ext cx="4359900" cy="29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Objetivo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Utilizar landmarks (marcos faciais) para rotacionar e normalizar a face, mitigando variações de pose.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Técnicas:</a:t>
            </a:r>
            <a:endParaRPr b="1"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Alinhamento de 2 pontos: 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Encontrar o ângulo formado entre os olhos e rotacionar a imagem para que eles fiquem na horizontal</a:t>
            </a:r>
            <a:r>
              <a:rPr b="1" lang="en" sz="1600">
                <a:latin typeface="Inter"/>
                <a:ea typeface="Inter"/>
                <a:cs typeface="Inter"/>
                <a:sym typeface="Inter"/>
              </a:rPr>
              <a:t>.</a:t>
            </a:r>
            <a:endParaRPr b="1"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Alinhamento de 5 pontos</a:t>
            </a:r>
            <a:endParaRPr b="1"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Alinhamento de 68 pontos</a:t>
            </a:r>
            <a:endParaRPr b="1" sz="1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1" name="Google Shape;55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000" y="2565688"/>
            <a:ext cx="735350" cy="8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ject Review Process by Slidesgo">
  <a:themeElements>
    <a:clrScheme name="Simple Light">
      <a:dk1>
        <a:srgbClr val="191919"/>
      </a:dk1>
      <a:lt1>
        <a:srgbClr val="F0EFEF"/>
      </a:lt1>
      <a:dk2>
        <a:srgbClr val="FFFFFF"/>
      </a:dk2>
      <a:lt2>
        <a:srgbClr val="4619BB"/>
      </a:lt2>
      <a:accent1>
        <a:srgbClr val="20124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